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7" r:id="rId3"/>
  </p:sldMasterIdLst>
  <p:notesMasterIdLst>
    <p:notesMasterId r:id="rId12"/>
  </p:notesMasterIdLst>
  <p:handoutMasterIdLst>
    <p:handoutMasterId r:id="rId13"/>
  </p:handoutMasterIdLst>
  <p:sldIdLst>
    <p:sldId id="256" r:id="rId4"/>
    <p:sldId id="258" r:id="rId5"/>
    <p:sldId id="267" r:id="rId6"/>
    <p:sldId id="272" r:id="rId7"/>
    <p:sldId id="277" r:id="rId8"/>
    <p:sldId id="278" r:id="rId9"/>
    <p:sldId id="279" r:id="rId10"/>
    <p:sldId id="265" r:id="rId11"/>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F9235F-5806-FC1F-AE9F-E9360CD00868}" v="37" dt="2025-08-12T00:45:48.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36" autoAdjust="0"/>
    <p:restoredTop sz="94660"/>
  </p:normalViewPr>
  <p:slideViewPr>
    <p:cSldViewPr>
      <p:cViewPr varScale="1">
        <p:scale>
          <a:sx n="92" d="100"/>
          <a:sy n="92" d="100"/>
        </p:scale>
        <p:origin x="71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19"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ang, Titania" userId="S::thuang@health.ucsd.edu::2c750a99-ef99-434c-a382-08a1f5d7949f" providerId="AD" clId="Web-{B8F9235F-5806-FC1F-AE9F-E9360CD00868}"/>
    <pc:docChg chg="modSld">
      <pc:chgData name="Huang, Titania" userId="S::thuang@health.ucsd.edu::2c750a99-ef99-434c-a382-08a1f5d7949f" providerId="AD" clId="Web-{B8F9235F-5806-FC1F-AE9F-E9360CD00868}" dt="2025-08-12T00:45:47.468" v="29"/>
      <pc:docMkLst>
        <pc:docMk/>
      </pc:docMkLst>
      <pc:sldChg chg="modSp">
        <pc:chgData name="Huang, Titania" userId="S::thuang@health.ucsd.edu::2c750a99-ef99-434c-a382-08a1f5d7949f" providerId="AD" clId="Web-{B8F9235F-5806-FC1F-AE9F-E9360CD00868}" dt="2025-08-12T00:45:47.468" v="29"/>
        <pc:sldMkLst>
          <pc:docMk/>
          <pc:sldMk cId="0" sldId="272"/>
        </pc:sldMkLst>
        <pc:graphicFrameChg chg="mod modGraphic">
          <ac:chgData name="Huang, Titania" userId="S::thuang@health.ucsd.edu::2c750a99-ef99-434c-a382-08a1f5d7949f" providerId="AD" clId="Web-{B8F9235F-5806-FC1F-AE9F-E9360CD00868}" dt="2025-08-12T00:45:47.468" v="29"/>
          <ac:graphicFrameMkLst>
            <pc:docMk/>
            <pc:sldMk cId="0" sldId="272"/>
            <ac:graphicFrameMk id="125014" creationId="{ED579A6A-58A9-2079-C2EA-34A77C720654}"/>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465E00-8BF7-AE51-88C8-878633597C65}"/>
              </a:ext>
            </a:extLst>
          </p:cNvPr>
          <p:cNvSpPr>
            <a:spLocks noGrp="1"/>
          </p:cNvSpPr>
          <p:nvPr>
            <p:ph type="hdr" sz="quarter"/>
          </p:nvPr>
        </p:nvSpPr>
        <p:spPr>
          <a:xfrm>
            <a:off x="0" y="0"/>
            <a:ext cx="3038475" cy="465138"/>
          </a:xfrm>
          <a:prstGeom prst="rect">
            <a:avLst/>
          </a:prstGeom>
        </p:spPr>
        <p:txBody>
          <a:bodyPr vert="horz" lIns="88139" tIns="44070" rIns="88139" bIns="44070" rtlCol="0"/>
          <a:lstStyle>
            <a:lvl1pPr algn="l">
              <a:defRPr sz="1200">
                <a:latin typeface="Arial" panose="020B0604020202020204" pitchFamily="34" charset="0"/>
              </a:defRPr>
            </a:lvl1pPr>
          </a:lstStyle>
          <a:p>
            <a:pPr>
              <a:defRPr/>
            </a:pPr>
            <a:endParaRPr lang="en-US"/>
          </a:p>
        </p:txBody>
      </p:sp>
      <p:sp>
        <p:nvSpPr>
          <p:cNvPr id="3" name="Date Placeholder 2">
            <a:extLst>
              <a:ext uri="{FF2B5EF4-FFF2-40B4-BE49-F238E27FC236}">
                <a16:creationId xmlns:a16="http://schemas.microsoft.com/office/drawing/2014/main" id="{5224CA15-B7E9-5399-55CA-453F7747777A}"/>
              </a:ext>
            </a:extLst>
          </p:cNvPr>
          <p:cNvSpPr>
            <a:spLocks noGrp="1"/>
          </p:cNvSpPr>
          <p:nvPr>
            <p:ph type="dt" sz="quarter" idx="1"/>
          </p:nvPr>
        </p:nvSpPr>
        <p:spPr>
          <a:xfrm>
            <a:off x="3970338" y="0"/>
            <a:ext cx="3038475" cy="465138"/>
          </a:xfrm>
          <a:prstGeom prst="rect">
            <a:avLst/>
          </a:prstGeom>
        </p:spPr>
        <p:txBody>
          <a:bodyPr vert="horz" lIns="88139" tIns="44070" rIns="88139" bIns="44070" rtlCol="0"/>
          <a:lstStyle>
            <a:lvl1pPr algn="r">
              <a:defRPr sz="1200">
                <a:latin typeface="Arial" panose="020B0604020202020204" pitchFamily="34" charset="0"/>
              </a:defRPr>
            </a:lvl1pPr>
          </a:lstStyle>
          <a:p>
            <a:pPr>
              <a:defRPr/>
            </a:pPr>
            <a:fld id="{3C8135DA-5A97-49F1-9276-AEE61365A905}" type="datetimeFigureOut">
              <a:rPr lang="en-US"/>
              <a:pPr>
                <a:defRPr/>
              </a:pPr>
              <a:t>8/11/2025</a:t>
            </a:fld>
            <a:endParaRPr lang="en-US"/>
          </a:p>
        </p:txBody>
      </p:sp>
      <p:sp>
        <p:nvSpPr>
          <p:cNvPr id="4" name="Footer Placeholder 3">
            <a:extLst>
              <a:ext uri="{FF2B5EF4-FFF2-40B4-BE49-F238E27FC236}">
                <a16:creationId xmlns:a16="http://schemas.microsoft.com/office/drawing/2014/main" id="{EFD435A5-B067-94D5-3B18-5AA7B888DDC5}"/>
              </a:ext>
            </a:extLst>
          </p:cNvPr>
          <p:cNvSpPr>
            <a:spLocks noGrp="1"/>
          </p:cNvSpPr>
          <p:nvPr>
            <p:ph type="ftr" sz="quarter" idx="2"/>
          </p:nvPr>
        </p:nvSpPr>
        <p:spPr>
          <a:xfrm>
            <a:off x="0" y="8831263"/>
            <a:ext cx="3038475" cy="465137"/>
          </a:xfrm>
          <a:prstGeom prst="rect">
            <a:avLst/>
          </a:prstGeom>
        </p:spPr>
        <p:txBody>
          <a:bodyPr vert="horz" lIns="88139" tIns="44070" rIns="88139" bIns="44070" rtlCol="0" anchor="b"/>
          <a:lstStyle>
            <a:lvl1pPr algn="l">
              <a:defRPr sz="1200">
                <a:latin typeface="Arial" panose="020B0604020202020204" pitchFamily="34" charset="0"/>
              </a:defRPr>
            </a:lvl1pPr>
          </a:lstStyle>
          <a:p>
            <a:pPr>
              <a:defRPr/>
            </a:pPr>
            <a:endParaRPr lang="en-US"/>
          </a:p>
        </p:txBody>
      </p:sp>
      <p:sp>
        <p:nvSpPr>
          <p:cNvPr id="5" name="Slide Number Placeholder 4">
            <a:extLst>
              <a:ext uri="{FF2B5EF4-FFF2-40B4-BE49-F238E27FC236}">
                <a16:creationId xmlns:a16="http://schemas.microsoft.com/office/drawing/2014/main" id="{20CFEB9B-1982-2E41-18D1-5A6E7C0A1BC2}"/>
              </a:ext>
            </a:extLst>
          </p:cNvPr>
          <p:cNvSpPr>
            <a:spLocks noGrp="1"/>
          </p:cNvSpPr>
          <p:nvPr>
            <p:ph type="sldNum" sz="quarter" idx="3"/>
          </p:nvPr>
        </p:nvSpPr>
        <p:spPr>
          <a:xfrm>
            <a:off x="3970338" y="8831263"/>
            <a:ext cx="3038475" cy="465137"/>
          </a:xfrm>
          <a:prstGeom prst="rect">
            <a:avLst/>
          </a:prstGeom>
        </p:spPr>
        <p:txBody>
          <a:bodyPr vert="horz" wrap="square" lIns="88139" tIns="44070" rIns="88139" bIns="44070" numCol="1" anchor="b" anchorCtr="0" compatLnSpc="1">
            <a:prstTxWarp prst="textNoShape">
              <a:avLst/>
            </a:prstTxWarp>
          </a:bodyPr>
          <a:lstStyle>
            <a:lvl1pPr algn="r">
              <a:defRPr sz="1200"/>
            </a:lvl1pPr>
          </a:lstStyle>
          <a:p>
            <a:fld id="{923A277F-E435-44D1-9565-CD0E8BF486A3}"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2E7E3B8-DE7C-B10D-1D7D-329958042CA8}"/>
              </a:ext>
            </a:extLst>
          </p:cNvPr>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eaLnBrk="1" hangingPunct="1">
              <a:defRPr sz="1300">
                <a:latin typeface="Arial" charset="0"/>
              </a:defRPr>
            </a:lvl1pPr>
          </a:lstStyle>
          <a:p>
            <a:pPr>
              <a:defRPr/>
            </a:pPr>
            <a:endParaRPr lang="en-US"/>
          </a:p>
        </p:txBody>
      </p:sp>
      <p:sp>
        <p:nvSpPr>
          <p:cNvPr id="3075" name="Rectangle 3">
            <a:extLst>
              <a:ext uri="{FF2B5EF4-FFF2-40B4-BE49-F238E27FC236}">
                <a16:creationId xmlns:a16="http://schemas.microsoft.com/office/drawing/2014/main" id="{94CE10DE-3FDC-B190-0427-3F0E804F0908}"/>
              </a:ext>
            </a:extLst>
          </p:cNvPr>
          <p:cNvSpPr>
            <a:spLocks noGrp="1" noChangeArrowheads="1"/>
          </p:cNvSpPr>
          <p:nvPr>
            <p:ph type="dt" idx="1"/>
          </p:nvPr>
        </p:nvSpPr>
        <p:spPr bwMode="auto">
          <a:xfrm>
            <a:off x="3970338"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eaLnBrk="1" hangingPunct="1">
              <a:defRPr sz="1300">
                <a:latin typeface="Arial" charset="0"/>
              </a:defRPr>
            </a:lvl1pPr>
          </a:lstStyle>
          <a:p>
            <a:pPr>
              <a:defRPr/>
            </a:pPr>
            <a:endParaRPr lang="en-US"/>
          </a:p>
        </p:txBody>
      </p:sp>
      <p:sp>
        <p:nvSpPr>
          <p:cNvPr id="6148" name="Rectangle 4">
            <a:extLst>
              <a:ext uri="{FF2B5EF4-FFF2-40B4-BE49-F238E27FC236}">
                <a16:creationId xmlns:a16="http://schemas.microsoft.com/office/drawing/2014/main" id="{73381B99-EDAD-1BC2-7895-9808C023D7C7}"/>
              </a:ext>
            </a:extLst>
          </p:cNvPr>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FF5568C8-7506-DE56-DD0A-1FE0819683DD}"/>
              </a:ext>
            </a:extLst>
          </p:cNvPr>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57E7BA87-497D-1812-0920-7E2429A5CBD1}"/>
              </a:ext>
            </a:extLst>
          </p:cNvPr>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eaLnBrk="1" hangingPunct="1">
              <a:defRPr sz="1300">
                <a:latin typeface="Arial" charset="0"/>
              </a:defRPr>
            </a:lvl1pPr>
          </a:lstStyle>
          <a:p>
            <a:pPr>
              <a:defRPr/>
            </a:pPr>
            <a:endParaRPr lang="en-US"/>
          </a:p>
        </p:txBody>
      </p:sp>
      <p:sp>
        <p:nvSpPr>
          <p:cNvPr id="3079" name="Rectangle 7">
            <a:extLst>
              <a:ext uri="{FF2B5EF4-FFF2-40B4-BE49-F238E27FC236}">
                <a16:creationId xmlns:a16="http://schemas.microsoft.com/office/drawing/2014/main" id="{71E559A6-A1BF-089D-AC28-1C40510B3BB8}"/>
              </a:ext>
            </a:extLst>
          </p:cNvPr>
          <p:cNvSpPr>
            <a:spLocks noGrp="1" noChangeArrowheads="1"/>
          </p:cNvSpPr>
          <p:nvPr>
            <p:ph type="sldNum" sz="quarter" idx="5"/>
          </p:nvPr>
        </p:nvSpPr>
        <p:spPr bwMode="auto">
          <a:xfrm>
            <a:off x="3970338"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eaLnBrk="1" hangingPunct="1">
              <a:defRPr sz="1300"/>
            </a:lvl1pPr>
          </a:lstStyle>
          <a:p>
            <a:fld id="{1035D544-149A-406B-AC53-90B28BA2338D}" type="slidenum">
              <a:rPr lang="en-US" altLang="en-US"/>
              <a:pPr/>
              <a:t>‹#›</a:t>
            </a:fld>
            <a:endParaRPr lang="en-US"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D9D5493-174A-3C75-E2AE-638DE23ABEBA}"/>
              </a:ext>
            </a:extLst>
          </p:cNvPr>
          <p:cNvSpPr>
            <a:spLocks noGrp="1" noRot="1" noChangeAspect="1" noChangeArrowheads="1" noTextEdit="1"/>
          </p:cNvSpPr>
          <p:nvPr>
            <p:ph type="sldImg"/>
          </p:nvPr>
        </p:nvSpPr>
        <p:spPr>
          <a:ln/>
        </p:spPr>
      </p:sp>
      <p:sp>
        <p:nvSpPr>
          <p:cNvPr id="9219" name="Rectangle 3">
            <a:extLst>
              <a:ext uri="{FF2B5EF4-FFF2-40B4-BE49-F238E27FC236}">
                <a16:creationId xmlns:a16="http://schemas.microsoft.com/office/drawing/2014/main" id="{A04B7890-0B32-892C-2266-B6595CFA3D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B94B3BB-D610-3EEA-CB2A-A2CB016C0D21}"/>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E694C43C-591C-D970-5B0E-4E7EBFA700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36E4983-FF7F-259F-90B2-740BF0AAEE2E}"/>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0A2F0E40-5F3C-9DFE-C7A2-4FE3D26FDCC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57CD8C3-FCB8-DA8D-3451-009CE1188F2D}"/>
              </a:ext>
            </a:extLst>
          </p:cNvPr>
          <p:cNvSpPr>
            <a:spLocks noGrp="1" noRot="1" noChangeAspect="1" noChangeArrowheads="1" noTextEdit="1"/>
          </p:cNvSpPr>
          <p:nvPr>
            <p:ph type="sldImg"/>
          </p:nvPr>
        </p:nvSpPr>
        <p:spPr>
          <a:ln/>
        </p:spPr>
      </p:sp>
      <p:sp>
        <p:nvSpPr>
          <p:cNvPr id="15363" name="Rectangle 3">
            <a:extLst>
              <a:ext uri="{FF2B5EF4-FFF2-40B4-BE49-F238E27FC236}">
                <a16:creationId xmlns:a16="http://schemas.microsoft.com/office/drawing/2014/main" id="{15C11E9A-B299-3A6E-C831-39AF6285CE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492E8ED-1A66-CA37-070A-4548F4859683}"/>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0B6337BB-8D56-DDDE-6C3E-DEBC35DDB82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2E908C1-EA30-1F39-BB09-9223F1CC1706}"/>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D7B05A26-ED97-B186-4384-C36584577A4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46D77FD-B463-3E34-16DA-AF166CB8612E}"/>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DDA186CE-53BC-FE3C-2CE1-449B91D93FF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D4450C2-DCC5-EE6E-3589-47AEA14AE932}"/>
              </a:ext>
            </a:extLst>
          </p:cNvPr>
          <p:cNvSpPr>
            <a:spLocks noGrp="1" noRot="1" noChangeAspect="1" noChangeArrowheads="1" noTextEdit="1"/>
          </p:cNvSpPr>
          <p:nvPr>
            <p:ph type="sldImg"/>
          </p:nvPr>
        </p:nvSpPr>
        <p:spPr>
          <a:ln/>
        </p:spPr>
      </p:sp>
      <p:sp>
        <p:nvSpPr>
          <p:cNvPr id="23555" name="Rectangle 3">
            <a:extLst>
              <a:ext uri="{FF2B5EF4-FFF2-40B4-BE49-F238E27FC236}">
                <a16:creationId xmlns:a16="http://schemas.microsoft.com/office/drawing/2014/main" id="{187D6551-C303-9217-90F2-DEC4BA9F56F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 name="Date Placeholder 29">
            <a:extLst>
              <a:ext uri="{FF2B5EF4-FFF2-40B4-BE49-F238E27FC236}">
                <a16:creationId xmlns:a16="http://schemas.microsoft.com/office/drawing/2014/main" id="{9EFEC0B3-ABA1-1C3D-009E-7E8D82735071}"/>
              </a:ext>
            </a:extLst>
          </p:cNvPr>
          <p:cNvSpPr>
            <a:spLocks noGrp="1"/>
          </p:cNvSpPr>
          <p:nvPr>
            <p:ph type="dt" sz="half" idx="10"/>
          </p:nvPr>
        </p:nvSpPr>
        <p:spPr/>
        <p:txBody>
          <a:bodyPr/>
          <a:lstStyle>
            <a:lvl1pPr>
              <a:defRPr/>
            </a:lvl1pPr>
          </a:lstStyle>
          <a:p>
            <a:pPr>
              <a:defRPr/>
            </a:pPr>
            <a:endParaRPr lang="en-US"/>
          </a:p>
        </p:txBody>
      </p:sp>
      <p:sp>
        <p:nvSpPr>
          <p:cNvPr id="3" name="Footer Placeholder 18">
            <a:extLst>
              <a:ext uri="{FF2B5EF4-FFF2-40B4-BE49-F238E27FC236}">
                <a16:creationId xmlns:a16="http://schemas.microsoft.com/office/drawing/2014/main" id="{42855CF1-D5C3-C097-2892-DB16B373711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6">
            <a:extLst>
              <a:ext uri="{FF2B5EF4-FFF2-40B4-BE49-F238E27FC236}">
                <a16:creationId xmlns:a16="http://schemas.microsoft.com/office/drawing/2014/main" id="{5FB5DEA9-63C4-360B-A21A-7619B614B6D1}"/>
              </a:ext>
            </a:extLst>
          </p:cNvPr>
          <p:cNvSpPr>
            <a:spLocks noGrp="1"/>
          </p:cNvSpPr>
          <p:nvPr>
            <p:ph type="sldNum" sz="quarter" idx="12"/>
          </p:nvPr>
        </p:nvSpPr>
        <p:spPr/>
        <p:txBody>
          <a:bodyPr/>
          <a:lstStyle>
            <a:lvl1pPr>
              <a:defRPr>
                <a:solidFill>
                  <a:srgbClr val="D1EAEE"/>
                </a:solidFill>
              </a:defRPr>
            </a:lvl1pPr>
          </a:lstStyle>
          <a:p>
            <a:fld id="{AB62C52E-870B-467A-8D96-C7006DAAAEA1}" type="slidenum">
              <a:rPr lang="en-US" altLang="en-US"/>
              <a:pPr/>
              <a:t>‹#›</a:t>
            </a:fld>
            <a:endParaRPr lang="en-US" altLang="en-US"/>
          </a:p>
        </p:txBody>
      </p:sp>
    </p:spTree>
    <p:extLst>
      <p:ext uri="{BB962C8B-B14F-4D97-AF65-F5344CB8AC3E}">
        <p14:creationId xmlns:p14="http://schemas.microsoft.com/office/powerpoint/2010/main" val="42095333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E5554166-2FCE-89C0-2D52-78EB7E0ACD51}"/>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0770CC63-5E5A-FAA1-B0F6-45FB9CA695A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BE14BF17-76CD-0E2A-6015-1BB41E5F8DD2}"/>
              </a:ext>
            </a:extLst>
          </p:cNvPr>
          <p:cNvSpPr>
            <a:spLocks noGrp="1"/>
          </p:cNvSpPr>
          <p:nvPr>
            <p:ph type="sldNum" sz="quarter" idx="12"/>
          </p:nvPr>
        </p:nvSpPr>
        <p:spPr/>
        <p:txBody>
          <a:bodyPr/>
          <a:lstStyle>
            <a:lvl1pPr>
              <a:defRPr/>
            </a:lvl1pPr>
          </a:lstStyle>
          <a:p>
            <a:fld id="{A7C5C33C-D77D-4A93-9892-D5A9550E9384}" type="slidenum">
              <a:rPr lang="en-US" altLang="en-US"/>
              <a:pPr/>
              <a:t>‹#›</a:t>
            </a:fld>
            <a:endParaRPr lang="en-US" altLang="en-US"/>
          </a:p>
        </p:txBody>
      </p:sp>
    </p:spTree>
    <p:extLst>
      <p:ext uri="{BB962C8B-B14F-4D97-AF65-F5344CB8AC3E}">
        <p14:creationId xmlns:p14="http://schemas.microsoft.com/office/powerpoint/2010/main" val="4244196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6A3DCA21-659B-C51A-7F1B-BE602E742F1A}"/>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ADE8A5FD-DCBD-AB86-3F3F-B8BBA26287D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0B46753D-CD34-CA6A-0963-825EC7D3646C}"/>
              </a:ext>
            </a:extLst>
          </p:cNvPr>
          <p:cNvSpPr>
            <a:spLocks noGrp="1"/>
          </p:cNvSpPr>
          <p:nvPr>
            <p:ph type="sldNum" sz="quarter" idx="12"/>
          </p:nvPr>
        </p:nvSpPr>
        <p:spPr/>
        <p:txBody>
          <a:bodyPr/>
          <a:lstStyle>
            <a:lvl1pPr>
              <a:defRPr/>
            </a:lvl1pPr>
          </a:lstStyle>
          <a:p>
            <a:fld id="{0EB23875-C210-4F97-A404-61B0B333837E}" type="slidenum">
              <a:rPr lang="en-US" altLang="en-US"/>
              <a:pPr/>
              <a:t>‹#›</a:t>
            </a:fld>
            <a:endParaRPr lang="en-US" altLang="en-US"/>
          </a:p>
        </p:txBody>
      </p:sp>
    </p:spTree>
    <p:extLst>
      <p:ext uri="{BB962C8B-B14F-4D97-AF65-F5344CB8AC3E}">
        <p14:creationId xmlns:p14="http://schemas.microsoft.com/office/powerpoint/2010/main" val="15295159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a:t>Click to edit Master title style</a:t>
            </a:r>
          </a:p>
        </p:txBody>
      </p:sp>
      <p:sp>
        <p:nvSpPr>
          <p:cNvPr id="3" name="Table Placeholder 2"/>
          <p:cNvSpPr>
            <a:spLocks noGrp="1"/>
          </p:cNvSpPr>
          <p:nvPr>
            <p:ph type="tbl" idx="1"/>
          </p:nvPr>
        </p:nvSpPr>
        <p:spPr>
          <a:xfrm>
            <a:off x="457200" y="1905000"/>
            <a:ext cx="8229600" cy="4114800"/>
          </a:xfrm>
        </p:spPr>
        <p:txBody>
          <a:bodyPr>
            <a:normAutofit/>
          </a:bodyPr>
          <a:lstStyle/>
          <a:p>
            <a:pPr lvl="0"/>
            <a:endParaRPr lang="en-US" noProof="0"/>
          </a:p>
        </p:txBody>
      </p:sp>
      <p:sp>
        <p:nvSpPr>
          <p:cNvPr id="4" name="Date Placeholder 3">
            <a:extLst>
              <a:ext uri="{FF2B5EF4-FFF2-40B4-BE49-F238E27FC236}">
                <a16:creationId xmlns:a16="http://schemas.microsoft.com/office/drawing/2014/main" id="{874E0011-6220-2430-A0A0-4EAA43BE365E}"/>
              </a:ext>
            </a:extLst>
          </p:cNvPr>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6BBE110-E460-2CCD-EF30-687D58CC3D4F}"/>
              </a:ext>
            </a:extLst>
          </p:cNvPr>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3E19CE9-4522-49DB-DFC0-48C3AC87A9A1}"/>
              </a:ext>
            </a:extLst>
          </p:cNvPr>
          <p:cNvSpPr>
            <a:spLocks noGrp="1"/>
          </p:cNvSpPr>
          <p:nvPr>
            <p:ph type="sldNum" sz="quarter" idx="12"/>
          </p:nvPr>
        </p:nvSpPr>
        <p:spPr>
          <a:xfrm>
            <a:off x="6553200" y="6245225"/>
            <a:ext cx="2133600" cy="476250"/>
          </a:xfrm>
        </p:spPr>
        <p:txBody>
          <a:bodyPr/>
          <a:lstStyle>
            <a:lvl1pPr>
              <a:defRPr/>
            </a:lvl1pPr>
          </a:lstStyle>
          <a:p>
            <a:fld id="{DFEBEDC4-3FA3-4046-8F5E-6488670C2FBA}" type="slidenum">
              <a:rPr lang="en-US" altLang="en-US"/>
              <a:pPr/>
              <a:t>‹#›</a:t>
            </a:fld>
            <a:endParaRPr lang="en-US" altLang="en-US"/>
          </a:p>
        </p:txBody>
      </p:sp>
    </p:spTree>
    <p:extLst>
      <p:ext uri="{BB962C8B-B14F-4D97-AF65-F5344CB8AC3E}">
        <p14:creationId xmlns:p14="http://schemas.microsoft.com/office/powerpoint/2010/main" val="4203363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AE10559-9337-EBAB-87D0-9FBA57DA9ADF}"/>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0990F5CD-2B01-C17F-B9C3-925CDFE7D4A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94A45B80-B315-0829-BC05-1787734816FA}"/>
              </a:ext>
            </a:extLst>
          </p:cNvPr>
          <p:cNvSpPr>
            <a:spLocks noGrp="1"/>
          </p:cNvSpPr>
          <p:nvPr>
            <p:ph type="sldNum" sz="quarter" idx="12"/>
          </p:nvPr>
        </p:nvSpPr>
        <p:spPr/>
        <p:txBody>
          <a:bodyPr/>
          <a:lstStyle>
            <a:lvl1pPr>
              <a:defRPr/>
            </a:lvl1pPr>
          </a:lstStyle>
          <a:p>
            <a:fld id="{66B07437-FA01-4229-9297-F2FCD257B6B7}" type="slidenum">
              <a:rPr lang="en-US" altLang="en-US"/>
              <a:pPr/>
              <a:t>‹#›</a:t>
            </a:fld>
            <a:endParaRPr lang="en-US" altLang="en-US"/>
          </a:p>
        </p:txBody>
      </p:sp>
    </p:spTree>
    <p:extLst>
      <p:ext uri="{BB962C8B-B14F-4D97-AF65-F5344CB8AC3E}">
        <p14:creationId xmlns:p14="http://schemas.microsoft.com/office/powerpoint/2010/main" val="44818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8B8764D8-9A74-F702-1642-FA1CD86F583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F93627E-CAEA-537F-A2E5-492F7DA075A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C20231A-782D-71D3-E2D4-1846E4E70BAC}"/>
              </a:ext>
            </a:extLst>
          </p:cNvPr>
          <p:cNvSpPr>
            <a:spLocks noGrp="1"/>
          </p:cNvSpPr>
          <p:nvPr>
            <p:ph type="sldNum" sz="quarter" idx="12"/>
          </p:nvPr>
        </p:nvSpPr>
        <p:spPr/>
        <p:txBody>
          <a:bodyPr/>
          <a:lstStyle>
            <a:lvl1pPr>
              <a:defRPr>
                <a:solidFill>
                  <a:srgbClr val="D1EAEE"/>
                </a:solidFill>
              </a:defRPr>
            </a:lvl1pPr>
          </a:lstStyle>
          <a:p>
            <a:fld id="{BB977269-51CE-470A-8A93-709871DD8E31}" type="slidenum">
              <a:rPr lang="en-US" altLang="en-US"/>
              <a:pPr/>
              <a:t>‹#›</a:t>
            </a:fld>
            <a:endParaRPr lang="en-US" altLang="en-US"/>
          </a:p>
        </p:txBody>
      </p:sp>
    </p:spTree>
    <p:extLst>
      <p:ext uri="{BB962C8B-B14F-4D97-AF65-F5344CB8AC3E}">
        <p14:creationId xmlns:p14="http://schemas.microsoft.com/office/powerpoint/2010/main" val="89146561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8F395B84-480F-0A79-0BFE-977A5CC22E75}"/>
              </a:ext>
            </a:extLst>
          </p:cNvPr>
          <p:cNvSpPr>
            <a:spLocks noGrp="1"/>
          </p:cNvSpPr>
          <p:nvPr>
            <p:ph type="dt" sz="half" idx="10"/>
          </p:nvPr>
        </p:nvSpPr>
        <p:spPr/>
        <p:txBody>
          <a:bodyPr/>
          <a:lstStyle>
            <a:lvl1pPr>
              <a:defRPr/>
            </a:lvl1pPr>
          </a:lstStyle>
          <a:p>
            <a:pPr>
              <a:defRPr/>
            </a:pPr>
            <a:endParaRPr lang="en-US"/>
          </a:p>
        </p:txBody>
      </p:sp>
      <p:sp>
        <p:nvSpPr>
          <p:cNvPr id="6" name="Footer Placeholder 21">
            <a:extLst>
              <a:ext uri="{FF2B5EF4-FFF2-40B4-BE49-F238E27FC236}">
                <a16:creationId xmlns:a16="http://schemas.microsoft.com/office/drawing/2014/main" id="{5DE90943-7414-1E6F-ABF2-79774DE0FD3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C0EF784F-243E-9E3B-2930-FD0FF580688F}"/>
              </a:ext>
            </a:extLst>
          </p:cNvPr>
          <p:cNvSpPr>
            <a:spLocks noGrp="1"/>
          </p:cNvSpPr>
          <p:nvPr>
            <p:ph type="sldNum" sz="quarter" idx="12"/>
          </p:nvPr>
        </p:nvSpPr>
        <p:spPr/>
        <p:txBody>
          <a:bodyPr/>
          <a:lstStyle>
            <a:lvl1pPr>
              <a:defRPr/>
            </a:lvl1pPr>
          </a:lstStyle>
          <a:p>
            <a:fld id="{F4A808AC-EB0F-4B58-BB50-F594EB674414}" type="slidenum">
              <a:rPr lang="en-US" altLang="en-US"/>
              <a:pPr/>
              <a:t>‹#›</a:t>
            </a:fld>
            <a:endParaRPr lang="en-US" altLang="en-US"/>
          </a:p>
        </p:txBody>
      </p:sp>
    </p:spTree>
    <p:extLst>
      <p:ext uri="{BB962C8B-B14F-4D97-AF65-F5344CB8AC3E}">
        <p14:creationId xmlns:p14="http://schemas.microsoft.com/office/powerpoint/2010/main" val="3870564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B5678860-F396-FBFB-8042-09FFDDAA8284}"/>
              </a:ext>
            </a:extLst>
          </p:cNvPr>
          <p:cNvSpPr>
            <a:spLocks noGrp="1"/>
          </p:cNvSpPr>
          <p:nvPr>
            <p:ph type="dt" sz="half" idx="10"/>
          </p:nvPr>
        </p:nvSpPr>
        <p:spPr/>
        <p:txBody>
          <a:bodyPr/>
          <a:lstStyle>
            <a:lvl1pPr>
              <a:defRPr/>
            </a:lvl1pPr>
          </a:lstStyle>
          <a:p>
            <a:pPr>
              <a:defRPr/>
            </a:pPr>
            <a:endParaRPr lang="en-US"/>
          </a:p>
        </p:txBody>
      </p:sp>
      <p:sp>
        <p:nvSpPr>
          <p:cNvPr id="8" name="Footer Placeholder 21">
            <a:extLst>
              <a:ext uri="{FF2B5EF4-FFF2-40B4-BE49-F238E27FC236}">
                <a16:creationId xmlns:a16="http://schemas.microsoft.com/office/drawing/2014/main" id="{1DC85127-48CB-BC0C-372A-19225F5A685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7">
            <a:extLst>
              <a:ext uri="{FF2B5EF4-FFF2-40B4-BE49-F238E27FC236}">
                <a16:creationId xmlns:a16="http://schemas.microsoft.com/office/drawing/2014/main" id="{56EE8A93-8363-608E-0659-7D463A37C0D5}"/>
              </a:ext>
            </a:extLst>
          </p:cNvPr>
          <p:cNvSpPr>
            <a:spLocks noGrp="1"/>
          </p:cNvSpPr>
          <p:nvPr>
            <p:ph type="sldNum" sz="quarter" idx="12"/>
          </p:nvPr>
        </p:nvSpPr>
        <p:spPr/>
        <p:txBody>
          <a:bodyPr/>
          <a:lstStyle>
            <a:lvl1pPr>
              <a:defRPr/>
            </a:lvl1pPr>
          </a:lstStyle>
          <a:p>
            <a:fld id="{788C2554-C098-47E7-A416-3A788E70DDB4}" type="slidenum">
              <a:rPr lang="en-US" altLang="en-US"/>
              <a:pPr/>
              <a:t>‹#›</a:t>
            </a:fld>
            <a:endParaRPr lang="en-US" altLang="en-US"/>
          </a:p>
        </p:txBody>
      </p:sp>
    </p:spTree>
    <p:extLst>
      <p:ext uri="{BB962C8B-B14F-4D97-AF65-F5344CB8AC3E}">
        <p14:creationId xmlns:p14="http://schemas.microsoft.com/office/powerpoint/2010/main" val="2750149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C9E5F498-13B5-052A-3F49-77D4D8FF515D}"/>
              </a:ext>
            </a:extLst>
          </p:cNvPr>
          <p:cNvSpPr>
            <a:spLocks noGrp="1"/>
          </p:cNvSpPr>
          <p:nvPr>
            <p:ph type="dt" sz="half" idx="10"/>
          </p:nvPr>
        </p:nvSpPr>
        <p:spPr/>
        <p:txBody>
          <a:bodyPr/>
          <a:lstStyle>
            <a:lvl1pPr>
              <a:defRPr/>
            </a:lvl1pPr>
          </a:lstStyle>
          <a:p>
            <a:pPr>
              <a:defRPr/>
            </a:pPr>
            <a:endParaRPr lang="en-US"/>
          </a:p>
        </p:txBody>
      </p:sp>
      <p:sp>
        <p:nvSpPr>
          <p:cNvPr id="4" name="Footer Placeholder 21">
            <a:extLst>
              <a:ext uri="{FF2B5EF4-FFF2-40B4-BE49-F238E27FC236}">
                <a16:creationId xmlns:a16="http://schemas.microsoft.com/office/drawing/2014/main" id="{E3B2ED69-E28E-C561-A9C2-F3A0F715D42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7">
            <a:extLst>
              <a:ext uri="{FF2B5EF4-FFF2-40B4-BE49-F238E27FC236}">
                <a16:creationId xmlns:a16="http://schemas.microsoft.com/office/drawing/2014/main" id="{1951322B-9E3A-597C-23AC-A90BE3295653}"/>
              </a:ext>
            </a:extLst>
          </p:cNvPr>
          <p:cNvSpPr>
            <a:spLocks noGrp="1"/>
          </p:cNvSpPr>
          <p:nvPr>
            <p:ph type="sldNum" sz="quarter" idx="12"/>
          </p:nvPr>
        </p:nvSpPr>
        <p:spPr/>
        <p:txBody>
          <a:bodyPr/>
          <a:lstStyle>
            <a:lvl1pPr>
              <a:defRPr/>
            </a:lvl1pPr>
          </a:lstStyle>
          <a:p>
            <a:fld id="{34EBE5A0-CD77-40CB-A250-6F49F03DC86D}" type="slidenum">
              <a:rPr lang="en-US" altLang="en-US"/>
              <a:pPr/>
              <a:t>‹#›</a:t>
            </a:fld>
            <a:endParaRPr lang="en-US" altLang="en-US"/>
          </a:p>
        </p:txBody>
      </p:sp>
    </p:spTree>
    <p:extLst>
      <p:ext uri="{BB962C8B-B14F-4D97-AF65-F5344CB8AC3E}">
        <p14:creationId xmlns:p14="http://schemas.microsoft.com/office/powerpoint/2010/main" val="1488962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656642BD-2C7E-CD86-152C-30FCF04B8934}"/>
              </a:ext>
            </a:extLst>
          </p:cNvPr>
          <p:cNvSpPr>
            <a:spLocks noGrp="1"/>
          </p:cNvSpPr>
          <p:nvPr>
            <p:ph type="dt" sz="half" idx="10"/>
          </p:nvPr>
        </p:nvSpPr>
        <p:spPr/>
        <p:txBody>
          <a:bodyPr/>
          <a:lstStyle>
            <a:lvl1pPr>
              <a:defRPr/>
            </a:lvl1pPr>
          </a:lstStyle>
          <a:p>
            <a:pPr>
              <a:defRPr/>
            </a:pPr>
            <a:endParaRPr lang="en-US"/>
          </a:p>
        </p:txBody>
      </p:sp>
      <p:sp>
        <p:nvSpPr>
          <p:cNvPr id="3" name="Footer Placeholder 21">
            <a:extLst>
              <a:ext uri="{FF2B5EF4-FFF2-40B4-BE49-F238E27FC236}">
                <a16:creationId xmlns:a16="http://schemas.microsoft.com/office/drawing/2014/main" id="{DCE4447A-C679-6871-93F5-9981483BDA1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16DBB46C-831E-4C5E-3692-DBF54B203D09}"/>
              </a:ext>
            </a:extLst>
          </p:cNvPr>
          <p:cNvSpPr>
            <a:spLocks noGrp="1"/>
          </p:cNvSpPr>
          <p:nvPr>
            <p:ph type="sldNum" sz="quarter" idx="12"/>
          </p:nvPr>
        </p:nvSpPr>
        <p:spPr/>
        <p:txBody>
          <a:bodyPr/>
          <a:lstStyle>
            <a:lvl1pPr>
              <a:defRPr/>
            </a:lvl1pPr>
          </a:lstStyle>
          <a:p>
            <a:fld id="{786B8312-D07C-47C9-980A-6BE86E4C2C3F}" type="slidenum">
              <a:rPr lang="en-US" altLang="en-US"/>
              <a:pPr/>
              <a:t>‹#›</a:t>
            </a:fld>
            <a:endParaRPr lang="en-US" altLang="en-US"/>
          </a:p>
        </p:txBody>
      </p:sp>
    </p:spTree>
    <p:extLst>
      <p:ext uri="{BB962C8B-B14F-4D97-AF65-F5344CB8AC3E}">
        <p14:creationId xmlns:p14="http://schemas.microsoft.com/office/powerpoint/2010/main" val="491382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D5CDED7C-F3D5-6029-2C34-5F664B64BC69}"/>
              </a:ext>
            </a:extLst>
          </p:cNvPr>
          <p:cNvSpPr>
            <a:spLocks noGrp="1"/>
          </p:cNvSpPr>
          <p:nvPr>
            <p:ph type="dt" sz="half" idx="10"/>
          </p:nvPr>
        </p:nvSpPr>
        <p:spPr/>
        <p:txBody>
          <a:bodyPr/>
          <a:lstStyle>
            <a:lvl1pPr>
              <a:defRPr/>
            </a:lvl1pPr>
          </a:lstStyle>
          <a:p>
            <a:pPr>
              <a:defRPr/>
            </a:pPr>
            <a:endParaRPr lang="en-US"/>
          </a:p>
        </p:txBody>
      </p:sp>
      <p:sp>
        <p:nvSpPr>
          <p:cNvPr id="6" name="Footer Placeholder 21">
            <a:extLst>
              <a:ext uri="{FF2B5EF4-FFF2-40B4-BE49-F238E27FC236}">
                <a16:creationId xmlns:a16="http://schemas.microsoft.com/office/drawing/2014/main" id="{3222DA6E-6BF3-E279-EA92-3D16B653136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28D6719F-2DAB-04ED-4A1D-2667899A22AA}"/>
              </a:ext>
            </a:extLst>
          </p:cNvPr>
          <p:cNvSpPr>
            <a:spLocks noGrp="1"/>
          </p:cNvSpPr>
          <p:nvPr>
            <p:ph type="sldNum" sz="quarter" idx="12"/>
          </p:nvPr>
        </p:nvSpPr>
        <p:spPr/>
        <p:txBody>
          <a:bodyPr/>
          <a:lstStyle>
            <a:lvl1pPr>
              <a:defRPr/>
            </a:lvl1pPr>
          </a:lstStyle>
          <a:p>
            <a:fld id="{FFCB67DA-F687-4771-8EEB-205B57444B90}" type="slidenum">
              <a:rPr lang="en-US" altLang="en-US"/>
              <a:pPr/>
              <a:t>‹#›</a:t>
            </a:fld>
            <a:endParaRPr lang="en-US" altLang="en-US"/>
          </a:p>
        </p:txBody>
      </p:sp>
    </p:spTree>
    <p:extLst>
      <p:ext uri="{BB962C8B-B14F-4D97-AF65-F5344CB8AC3E}">
        <p14:creationId xmlns:p14="http://schemas.microsoft.com/office/powerpoint/2010/main" val="270601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6DBBD853-126A-3D90-D3E4-6ED8FC015B7E}"/>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5">
            <a:extLst>
              <a:ext uri="{FF2B5EF4-FFF2-40B4-BE49-F238E27FC236}">
                <a16:creationId xmlns:a16="http://schemas.microsoft.com/office/drawing/2014/main" id="{08A22FDF-D93F-743C-F965-C681BD00646E}"/>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a:extLst>
              <a:ext uri="{FF2B5EF4-FFF2-40B4-BE49-F238E27FC236}">
                <a16:creationId xmlns:a16="http://schemas.microsoft.com/office/drawing/2014/main" id="{DE180CB6-446F-9A52-5393-647FB85D86C1}"/>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a:extLst>
              <a:ext uri="{FF2B5EF4-FFF2-40B4-BE49-F238E27FC236}">
                <a16:creationId xmlns:a16="http://schemas.microsoft.com/office/drawing/2014/main" id="{CDC99ED6-71EB-FFA6-A342-983FA6C9AC95}"/>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745566D9-331E-39C8-4662-5663D5504E3E}"/>
              </a:ext>
            </a:extLst>
          </p:cNvPr>
          <p:cNvSpPr>
            <a:spLocks noGrp="1"/>
          </p:cNvSpPr>
          <p:nvPr>
            <p:ph type="dt" sz="half" idx="10"/>
          </p:nvPr>
        </p:nvSpPr>
        <p:spPr/>
        <p:txBody>
          <a:bodyPr/>
          <a:lstStyle>
            <a:lvl1pPr>
              <a:defRPr/>
            </a:lvl1pPr>
          </a:lstStyle>
          <a:p>
            <a:pPr>
              <a:defRPr/>
            </a:pPr>
            <a:endParaRPr lang="en-US"/>
          </a:p>
        </p:txBody>
      </p:sp>
      <p:sp>
        <p:nvSpPr>
          <p:cNvPr id="10" name="Footer Placeholder 5">
            <a:extLst>
              <a:ext uri="{FF2B5EF4-FFF2-40B4-BE49-F238E27FC236}">
                <a16:creationId xmlns:a16="http://schemas.microsoft.com/office/drawing/2014/main" id="{7590B117-1218-CD4E-C3D3-79EEB9672CAA}"/>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12BB03AA-E71A-75F1-02C8-3BA12B556863}"/>
              </a:ext>
            </a:extLst>
          </p:cNvPr>
          <p:cNvSpPr>
            <a:spLocks noGrp="1"/>
          </p:cNvSpPr>
          <p:nvPr>
            <p:ph type="sldNum" sz="quarter" idx="12"/>
          </p:nvPr>
        </p:nvSpPr>
        <p:spPr>
          <a:xfrm>
            <a:off x="8077200" y="6356350"/>
            <a:ext cx="609600" cy="365125"/>
          </a:xfrm>
        </p:spPr>
        <p:txBody>
          <a:bodyPr/>
          <a:lstStyle>
            <a:lvl1pPr>
              <a:defRPr/>
            </a:lvl1pPr>
          </a:lstStyle>
          <a:p>
            <a:fld id="{B0F26F69-8AF7-4577-902B-2299817F4669}" type="slidenum">
              <a:rPr lang="en-US" altLang="en-US"/>
              <a:pPr/>
              <a:t>‹#›</a:t>
            </a:fld>
            <a:endParaRPr lang="en-US" altLang="en-US"/>
          </a:p>
        </p:txBody>
      </p:sp>
    </p:spTree>
    <p:extLst>
      <p:ext uri="{BB962C8B-B14F-4D97-AF65-F5344CB8AC3E}">
        <p14:creationId xmlns:p14="http://schemas.microsoft.com/office/powerpoint/2010/main" val="4152944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8E4CA3A0-E15B-A798-118E-0BD34F9560A7}"/>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a:extLst>
              <a:ext uri="{FF2B5EF4-FFF2-40B4-BE49-F238E27FC236}">
                <a16:creationId xmlns:a16="http://schemas.microsoft.com/office/drawing/2014/main" id="{213D8EBE-9ED6-4B89-A43A-F6AA140E314A}"/>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a:extLst>
              <a:ext uri="{FF2B5EF4-FFF2-40B4-BE49-F238E27FC236}">
                <a16:creationId xmlns:a16="http://schemas.microsoft.com/office/drawing/2014/main" id="{2FF5973E-8A6A-BA3C-07FF-03ACD4CBD21F}"/>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CE1B9960-25BD-9E73-1732-3F7840C45ABE}"/>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63DEDB9F-38B9-AAE4-0207-11263AA1CA34}"/>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en-US"/>
          </a:p>
        </p:txBody>
      </p:sp>
      <p:sp>
        <p:nvSpPr>
          <p:cNvPr id="22" name="Footer Placeholder 21">
            <a:extLst>
              <a:ext uri="{FF2B5EF4-FFF2-40B4-BE49-F238E27FC236}">
                <a16:creationId xmlns:a16="http://schemas.microsoft.com/office/drawing/2014/main" id="{072AAF26-20D2-008C-E767-1AD7B0BE2F3D}"/>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en-US"/>
          </a:p>
        </p:txBody>
      </p:sp>
      <p:sp>
        <p:nvSpPr>
          <p:cNvPr id="18" name="Slide Number Placeholder 17">
            <a:extLst>
              <a:ext uri="{FF2B5EF4-FFF2-40B4-BE49-F238E27FC236}">
                <a16:creationId xmlns:a16="http://schemas.microsoft.com/office/drawing/2014/main" id="{9CAEC3EE-C521-45E2-30FC-131CF12743B0}"/>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fld id="{78FB7AF7-D5B0-46F4-A5DC-DF35C3B860D8}" type="slidenum">
              <a:rPr lang="en-US" altLang="en-US"/>
              <a:pPr/>
              <a:t>‹#›</a:t>
            </a:fld>
            <a:endParaRPr lang="en-US" altLang="en-US"/>
          </a:p>
        </p:txBody>
      </p:sp>
      <p:grpSp>
        <p:nvGrpSpPr>
          <p:cNvPr id="1033" name="Group 1">
            <a:extLst>
              <a:ext uri="{FF2B5EF4-FFF2-40B4-BE49-F238E27FC236}">
                <a16:creationId xmlns:a16="http://schemas.microsoft.com/office/drawing/2014/main" id="{A0D91EA7-AB34-7FEA-FE0F-8624FADAD559}"/>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FFE98B9A-6CE1-404E-9B82-8A5CEDB241E8}"/>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Arial" charset="0"/>
              </a:endParaRPr>
            </a:p>
          </p:txBody>
        </p:sp>
        <p:sp>
          <p:nvSpPr>
            <p:cNvPr id="13" name="Freeform 12">
              <a:extLst>
                <a:ext uri="{FF2B5EF4-FFF2-40B4-BE49-F238E27FC236}">
                  <a16:creationId xmlns:a16="http://schemas.microsoft.com/office/drawing/2014/main" id="{4A89B8E2-5005-F79D-40D3-846C2850CB91}"/>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Arial" charset="0"/>
              </a:endParaRPr>
            </a:p>
          </p:txBody>
        </p:sp>
      </p:grpSp>
    </p:spTree>
  </p:cSld>
  <p:clrMap bg1="lt1" tx1="dk1" bg2="lt2" tx2="dk2" accent1="accent1" accent2="accent2" accent3="accent3" accent4="accent4" accent5="accent5" accent6="accent6" hlink="hlink" folHlink="folHlink"/>
  <p:sldLayoutIdLst>
    <p:sldLayoutId id="2147484072" r:id="rId1"/>
    <p:sldLayoutId id="2147484064" r:id="rId2"/>
    <p:sldLayoutId id="2147484073" r:id="rId3"/>
    <p:sldLayoutId id="2147484065" r:id="rId4"/>
    <p:sldLayoutId id="2147484066" r:id="rId5"/>
    <p:sldLayoutId id="2147484067" r:id="rId6"/>
    <p:sldLayoutId id="2147484068" r:id="rId7"/>
    <p:sldLayoutId id="2147484069" r:id="rId8"/>
    <p:sldLayoutId id="2147484074" r:id="rId9"/>
    <p:sldLayoutId id="2147484070" r:id="rId10"/>
    <p:sldLayoutId id="2147484071" r:id="rId11"/>
    <p:sldLayoutId id="2147484075" r:id="rId12"/>
  </p:sldLayoutIdLst>
  <p:hf sldNum="0"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AAB8E69-A002-5D16-15B1-628B7F7BF9F0}"/>
              </a:ext>
            </a:extLst>
          </p:cNvPr>
          <p:cNvSpPr>
            <a:spLocks noGrp="1" noChangeArrowheads="1"/>
          </p:cNvSpPr>
          <p:nvPr>
            <p:ph type="ctrTitle"/>
          </p:nvPr>
        </p:nvSpPr>
        <p:spPr>
          <a:xfrm>
            <a:off x="533400" y="1600200"/>
            <a:ext cx="7851648" cy="3733800"/>
          </a:xfrm>
          <a:ln>
            <a:miter lim="800000"/>
            <a:headEnd/>
            <a:tailEnd/>
          </a:ln>
        </p:spPr>
        <p:txBody>
          <a:bodyPr>
            <a:sp3d prstMaterial="flat">
              <a:contourClr>
                <a:schemeClr val="tx2"/>
              </a:contourClr>
            </a:sp3d>
          </a:bodyPr>
          <a:lstStyle/>
          <a:p>
            <a:pPr algn="ctr" eaLnBrk="1" fontAlgn="auto" hangingPunct="1">
              <a:spcAft>
                <a:spcPts val="0"/>
              </a:spcAft>
              <a:defRPr/>
            </a:pPr>
            <a:r>
              <a:rPr lang="en-US" dirty="0"/>
              <a:t>UCSD Student-Run Free Clinic Project </a:t>
            </a:r>
            <a:br>
              <a:rPr lang="en-US" dirty="0"/>
            </a:br>
            <a:br>
              <a:rPr lang="en-US" dirty="0"/>
            </a:br>
            <a:r>
              <a:rPr lang="en-US" dirty="0"/>
              <a:t>Volunteer Orientation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FA0F4A1-54C1-3519-5AD6-1C42EE06AF57}"/>
              </a:ext>
            </a:extLst>
          </p:cNvPr>
          <p:cNvSpPr>
            <a:spLocks noGrp="1" noChangeArrowheads="1"/>
          </p:cNvSpPr>
          <p:nvPr>
            <p:ph type="title"/>
          </p:nvPr>
        </p:nvSpPr>
        <p:spPr/>
        <p:txBody>
          <a:bodyPr/>
          <a:lstStyle/>
          <a:p>
            <a:pPr eaLnBrk="1" hangingPunct="1"/>
            <a:r>
              <a:rPr lang="en-US" altLang="en-US" sz="4400"/>
              <a:t>Our Mission</a:t>
            </a:r>
          </a:p>
        </p:txBody>
      </p:sp>
      <p:sp>
        <p:nvSpPr>
          <p:cNvPr id="10243" name="Rectangle 3">
            <a:extLst>
              <a:ext uri="{FF2B5EF4-FFF2-40B4-BE49-F238E27FC236}">
                <a16:creationId xmlns:a16="http://schemas.microsoft.com/office/drawing/2014/main" id="{8C1CB009-C868-9CEA-4C98-885099C8FB0D}"/>
              </a:ext>
            </a:extLst>
          </p:cNvPr>
          <p:cNvSpPr>
            <a:spLocks noGrp="1" noChangeArrowheads="1"/>
          </p:cNvSpPr>
          <p:nvPr>
            <p:ph idx="1"/>
          </p:nvPr>
        </p:nvSpPr>
        <p:spPr>
          <a:xfrm>
            <a:off x="457200" y="2209800"/>
            <a:ext cx="8229600" cy="4237038"/>
          </a:xfrm>
        </p:spPr>
        <p:txBody>
          <a:bodyPr/>
          <a:lstStyle/>
          <a:p>
            <a:pPr eaLnBrk="1" hangingPunct="1">
              <a:lnSpc>
                <a:spcPct val="90000"/>
              </a:lnSpc>
              <a:buFontTx/>
              <a:buNone/>
            </a:pPr>
            <a:r>
              <a:rPr lang="en-US" altLang="en-US" sz="2400"/>
              <a:t>The UCSD Student-Run Free Clinic Project, in partnership with the community, provides accessible, quality healthcare for the underserved in a respectful environment in which students, health professionals, patients, and community members learn from one another.</a:t>
            </a:r>
          </a:p>
          <a:p>
            <a:pPr eaLnBrk="1" hangingPunct="1">
              <a:lnSpc>
                <a:spcPct val="90000"/>
              </a:lnSpc>
              <a:buFontTx/>
              <a:buNone/>
            </a:pPr>
            <a:r>
              <a:rPr lang="en-US" altLang="en-US" sz="2400"/>
              <a:t>We seek to sustain health through…</a:t>
            </a:r>
          </a:p>
          <a:p>
            <a:pPr eaLnBrk="1" hangingPunct="1">
              <a:lnSpc>
                <a:spcPct val="90000"/>
              </a:lnSpc>
            </a:pPr>
            <a:r>
              <a:rPr lang="en-US" altLang="en-US" sz="2400"/>
              <a:t>Free medical and preventive care</a:t>
            </a:r>
          </a:p>
          <a:p>
            <a:pPr eaLnBrk="1" hangingPunct="1">
              <a:lnSpc>
                <a:spcPct val="90000"/>
              </a:lnSpc>
            </a:pPr>
            <a:r>
              <a:rPr lang="en-US" altLang="en-US" sz="2400"/>
              <a:t>Health education</a:t>
            </a:r>
          </a:p>
          <a:p>
            <a:pPr eaLnBrk="1" hangingPunct="1">
              <a:lnSpc>
                <a:spcPct val="90000"/>
              </a:lnSpc>
            </a:pPr>
            <a:r>
              <a:rPr lang="en-US" altLang="en-US" sz="2400"/>
              <a:t>Access to social services</a:t>
            </a:r>
          </a:p>
          <a:p>
            <a:pPr eaLnBrk="1" hangingPunct="1">
              <a:lnSpc>
                <a:spcPct val="90000"/>
              </a:lnSpc>
            </a:pPr>
            <a:endParaRPr lang="en-US" altLang="en-US" sz="240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2AEDACB-F798-ACA5-7804-2F3162BC7B95}"/>
              </a:ext>
            </a:extLst>
          </p:cNvPr>
          <p:cNvSpPr>
            <a:spLocks noGrp="1" noChangeArrowheads="1"/>
          </p:cNvSpPr>
          <p:nvPr>
            <p:ph type="title"/>
          </p:nvPr>
        </p:nvSpPr>
        <p:spPr/>
        <p:txBody>
          <a:bodyPr/>
          <a:lstStyle/>
          <a:p>
            <a:pPr eaLnBrk="1" hangingPunct="1"/>
            <a:r>
              <a:rPr lang="en-US" altLang="en-US" sz="4000"/>
              <a:t>Core Values</a:t>
            </a:r>
          </a:p>
        </p:txBody>
      </p:sp>
      <p:sp>
        <p:nvSpPr>
          <p:cNvPr id="12291" name="Rectangle 3">
            <a:extLst>
              <a:ext uri="{FF2B5EF4-FFF2-40B4-BE49-F238E27FC236}">
                <a16:creationId xmlns:a16="http://schemas.microsoft.com/office/drawing/2014/main" id="{92F58451-BDF1-51A8-6516-BB1342C564C1}"/>
              </a:ext>
            </a:extLst>
          </p:cNvPr>
          <p:cNvSpPr>
            <a:spLocks noGrp="1" noChangeArrowheads="1"/>
          </p:cNvSpPr>
          <p:nvPr>
            <p:ph idx="1"/>
          </p:nvPr>
        </p:nvSpPr>
        <p:spPr>
          <a:xfrm>
            <a:off x="457200" y="2209800"/>
            <a:ext cx="8229600" cy="4114800"/>
          </a:xfrm>
        </p:spPr>
        <p:txBody>
          <a:bodyPr/>
          <a:lstStyle/>
          <a:p>
            <a:pPr eaLnBrk="1" hangingPunct="1">
              <a:lnSpc>
                <a:spcPct val="80000"/>
              </a:lnSpc>
            </a:pPr>
            <a:r>
              <a:rPr lang="en-US" altLang="en-US" sz="2800"/>
              <a:t>Respect</a:t>
            </a:r>
          </a:p>
          <a:p>
            <a:pPr eaLnBrk="1" hangingPunct="1">
              <a:lnSpc>
                <a:spcPct val="80000"/>
              </a:lnSpc>
            </a:pPr>
            <a:r>
              <a:rPr lang="en-US" altLang="en-US" sz="2800"/>
              <a:t>Trust</a:t>
            </a:r>
          </a:p>
          <a:p>
            <a:pPr eaLnBrk="1" hangingPunct="1">
              <a:lnSpc>
                <a:spcPct val="80000"/>
              </a:lnSpc>
            </a:pPr>
            <a:r>
              <a:rPr lang="en-US" altLang="en-US" sz="2800"/>
              <a:t>Learning</a:t>
            </a:r>
          </a:p>
          <a:p>
            <a:pPr eaLnBrk="1" hangingPunct="1">
              <a:lnSpc>
                <a:spcPct val="80000"/>
              </a:lnSpc>
            </a:pPr>
            <a:r>
              <a:rPr lang="en-US" altLang="en-US" sz="2800"/>
              <a:t>Excellence </a:t>
            </a:r>
          </a:p>
          <a:p>
            <a:pPr eaLnBrk="1" hangingPunct="1">
              <a:lnSpc>
                <a:spcPct val="80000"/>
              </a:lnSpc>
            </a:pPr>
            <a:r>
              <a:rPr lang="en-US" altLang="en-US" sz="2800"/>
              <a:t>Respect for diversity</a:t>
            </a:r>
          </a:p>
          <a:p>
            <a:pPr eaLnBrk="1" hangingPunct="1">
              <a:lnSpc>
                <a:spcPct val="80000"/>
              </a:lnSpc>
            </a:pPr>
            <a:r>
              <a:rPr lang="en-US" altLang="en-US" sz="2800"/>
              <a:t>Communication</a:t>
            </a:r>
          </a:p>
          <a:p>
            <a:pPr eaLnBrk="1" hangingPunct="1">
              <a:lnSpc>
                <a:spcPct val="80000"/>
              </a:lnSpc>
            </a:pPr>
            <a:r>
              <a:rPr lang="en-US" altLang="en-US" sz="2800"/>
              <a:t>Empowerment</a:t>
            </a:r>
          </a:p>
          <a:p>
            <a:pPr eaLnBrk="1" hangingPunct="1">
              <a:lnSpc>
                <a:spcPct val="80000"/>
              </a:lnSpc>
            </a:pPr>
            <a:r>
              <a:rPr lang="en-US" altLang="en-US" sz="2800"/>
              <a:t>Integration</a:t>
            </a:r>
          </a:p>
          <a:p>
            <a:pPr eaLnBrk="1" hangingPunct="1">
              <a:lnSpc>
                <a:spcPct val="80000"/>
              </a:lnSpc>
            </a:pPr>
            <a:r>
              <a:rPr lang="en-US" altLang="en-US" sz="2800"/>
              <a:t>Community</a:t>
            </a:r>
          </a:p>
          <a:p>
            <a:pPr eaLnBrk="1" hangingPunct="1">
              <a:lnSpc>
                <a:spcPct val="80000"/>
              </a:lnSpc>
            </a:pPr>
            <a:endParaRPr lang="en-US" altLang="en-US" sz="280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FDBE2CA-9B29-E115-8A87-BB8B006D5A0F}"/>
              </a:ext>
            </a:extLst>
          </p:cNvPr>
          <p:cNvSpPr>
            <a:spLocks noGrp="1" noChangeArrowheads="1"/>
          </p:cNvSpPr>
          <p:nvPr>
            <p:ph type="title"/>
          </p:nvPr>
        </p:nvSpPr>
        <p:spPr/>
        <p:txBody>
          <a:bodyPr/>
          <a:lstStyle/>
          <a:p>
            <a:pPr eaLnBrk="1" hangingPunct="1"/>
            <a:r>
              <a:rPr lang="en-US" altLang="en-US" sz="4000"/>
              <a:t>UCSD Free Clinic Leadership</a:t>
            </a:r>
          </a:p>
        </p:txBody>
      </p:sp>
      <p:graphicFrame>
        <p:nvGraphicFramePr>
          <p:cNvPr id="125014" name="Group 86">
            <a:extLst>
              <a:ext uri="{FF2B5EF4-FFF2-40B4-BE49-F238E27FC236}">
                <a16:creationId xmlns:a16="http://schemas.microsoft.com/office/drawing/2014/main" id="{ED579A6A-58A9-2079-C2EA-34A77C720654}"/>
              </a:ext>
            </a:extLst>
          </p:cNvPr>
          <p:cNvGraphicFramePr>
            <a:graphicFrameLocks noGrp="1"/>
          </p:cNvGraphicFramePr>
          <p:nvPr>
            <p:ph type="tbl" idx="1"/>
            <p:extLst>
              <p:ext uri="{D42A27DB-BD31-4B8C-83A1-F6EECF244321}">
                <p14:modId xmlns:p14="http://schemas.microsoft.com/office/powerpoint/2010/main" val="3195613411"/>
              </p:ext>
            </p:extLst>
          </p:nvPr>
        </p:nvGraphicFramePr>
        <p:xfrm>
          <a:off x="457200" y="1905000"/>
          <a:ext cx="8229600" cy="3986216"/>
        </p:xfrm>
        <a:graphic>
          <a:graphicData uri="http://schemas.openxmlformats.org/drawingml/2006/table">
            <a:tbl>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685561">
                <a:tc gridSpan="6">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latin typeface="Tahoma" charset="0"/>
                        </a:rPr>
                        <a:t>PROJECT DIRECTOR:  Ellen Beck, MD</a:t>
                      </a:r>
                    </a:p>
                  </a:txBody>
                  <a:tcPr marT="45705" marB="45705"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8556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1" i="0" u="none" strike="noStrike" cap="none" normalizeH="0" baseline="0" dirty="0">
                          <a:ln>
                            <a:noFill/>
                          </a:ln>
                          <a:solidFill>
                            <a:schemeClr val="tx1"/>
                          </a:solidFill>
                          <a:effectLst/>
                          <a:latin typeface="Tahoma" charset="0"/>
                        </a:rPr>
                        <a:t>ACUPUNCTURE</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1200" b="1" i="0" u="none" strike="noStrike" cap="none" normalizeH="0" baseline="0" dirty="0">
                        <a:ln>
                          <a:noFill/>
                        </a:ln>
                        <a:solidFill>
                          <a:schemeClr val="tx1"/>
                        </a:solidFill>
                        <a:effectLst/>
                        <a:latin typeface="Tahoma" charset="0"/>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1" i="0" u="none" strike="noStrike" cap="none" normalizeH="0" baseline="0" dirty="0">
                          <a:ln>
                            <a:noFill/>
                          </a:ln>
                          <a:solidFill>
                            <a:schemeClr val="tx1"/>
                          </a:solidFill>
                          <a:effectLst/>
                          <a:latin typeface="Tahoma" charset="0"/>
                        </a:rPr>
                        <a:t>DENTAL</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1" i="0" u="none" strike="noStrike" cap="none" normalizeH="0" baseline="0" dirty="0">
                          <a:ln>
                            <a:noFill/>
                          </a:ln>
                          <a:solidFill>
                            <a:schemeClr val="tx1"/>
                          </a:solidFill>
                          <a:effectLst/>
                          <a:latin typeface="Tahoma"/>
                        </a:rPr>
                        <a:t>LEGAL</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1" i="0" u="none" strike="noStrike" cap="none" normalizeH="0" baseline="0" dirty="0">
                          <a:ln>
                            <a:noFill/>
                          </a:ln>
                          <a:solidFill>
                            <a:schemeClr val="tx1"/>
                          </a:solidFill>
                          <a:effectLst/>
                          <a:latin typeface="Tahoma" charset="0"/>
                        </a:rPr>
                        <a:t>MEDICAL</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1200" b="1" i="0" u="none" strike="noStrike" cap="none" normalizeH="0" baseline="0" dirty="0">
                        <a:ln>
                          <a:noFill/>
                        </a:ln>
                        <a:solidFill>
                          <a:schemeClr val="tx1"/>
                        </a:solidFill>
                        <a:effectLst/>
                        <a:latin typeface="Tahoma"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1" i="0" u="none" strike="noStrike" cap="none" normalizeH="0" baseline="0" dirty="0">
                          <a:ln>
                            <a:noFill/>
                          </a:ln>
                          <a:solidFill>
                            <a:schemeClr val="tx1"/>
                          </a:solidFill>
                          <a:effectLst/>
                          <a:latin typeface="Tahoma"/>
                        </a:rPr>
                        <a:t>PHARMACY</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1" i="0" u="none" strike="noStrike" cap="none" normalizeH="0" baseline="0" dirty="0">
                          <a:ln>
                            <a:noFill/>
                          </a:ln>
                          <a:solidFill>
                            <a:schemeClr val="tx1"/>
                          </a:solidFill>
                          <a:effectLst/>
                          <a:latin typeface="Tahoma"/>
                        </a:rPr>
                        <a:t>SOCIAL SERVICES</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5950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Baker</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charset="0"/>
                        </a:rPr>
                        <a:t>Aaron Cook, </a:t>
                      </a:r>
                      <a:r>
                        <a:rPr kumimoji="0" lang="en-US" sz="1200" b="0" i="0" u="none" strike="noStrike" cap="none" normalizeH="0" baseline="0" dirty="0" err="1">
                          <a:ln>
                            <a:noFill/>
                          </a:ln>
                          <a:solidFill>
                            <a:schemeClr val="tx1"/>
                          </a:solidFill>
                          <a:effectLst/>
                          <a:latin typeface="Tahoma" charset="0"/>
                        </a:rPr>
                        <a:t>L.Ac</a:t>
                      </a:r>
                      <a:endParaRPr kumimoji="0" lang="en-US" sz="1200" b="0" i="0" u="none" strike="noStrike" cap="none" normalizeH="0" baseline="0" dirty="0">
                        <a:ln>
                          <a:noFill/>
                        </a:ln>
                        <a:solidFill>
                          <a:schemeClr val="tx1"/>
                        </a:solidFill>
                        <a:effectLst/>
                        <a:latin typeface="Tahoma" charset="0"/>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Director</a:t>
                      </a:r>
                      <a:endParaRPr kumimoji="0" lang="en-US" sz="1200" b="0" i="0" u="none" strike="noStrike" cap="none" normalizeH="0" baseline="0" dirty="0">
                        <a:ln>
                          <a:noFill/>
                        </a:ln>
                        <a:solidFill>
                          <a:schemeClr val="tx1"/>
                        </a:solidFill>
                        <a:effectLst/>
                        <a:latin typeface="Tahoma" charset="0"/>
                      </a:endParaRPr>
                    </a:p>
                    <a:p>
                      <a:pPr marL="0" marR="0" lvl="0" indent="0" algn="ctr" rtl="0">
                        <a:lnSpc>
                          <a:spcPct val="100000"/>
                        </a:lnSpc>
                        <a:spcBef>
                          <a:spcPct val="20000"/>
                        </a:spcBef>
                        <a:spcAft>
                          <a:spcPct val="0"/>
                        </a:spcAft>
                        <a:buFontTx/>
                        <a:buNone/>
                      </a:pPr>
                      <a:r>
                        <a:rPr lang="en-US" sz="1200" b="0" i="0" u="none" strike="noStrike" cap="none" normalizeH="0" baseline="0">
                          <a:ln>
                            <a:noFill/>
                          </a:ln>
                          <a:solidFill>
                            <a:schemeClr val="tx1"/>
                          </a:solidFill>
                          <a:effectLst/>
                          <a:latin typeface="Tahoma"/>
                        </a:rPr>
                        <a:t>Donna Kritz-Silverstein, PhD</a:t>
                      </a:r>
                      <a:endParaRPr kumimoji="0" lang="en-US" sz="1200" b="0" i="0" u="none" strike="noStrike" cap="none" normalizeH="0" baseline="0">
                        <a:ln>
                          <a:noFill/>
                        </a:ln>
                        <a:solidFill>
                          <a:schemeClr val="tx1"/>
                        </a:solidFill>
                        <a:effectLst/>
                        <a:latin typeface="Tahoma"/>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Director</a:t>
                      </a:r>
                      <a:endParaRPr kumimoji="0" lang="en-US" sz="1200" b="0" i="0" u="none" strike="noStrike" cap="none" normalizeH="0" baseline="0" dirty="0">
                        <a:ln>
                          <a:noFill/>
                        </a:ln>
                        <a:solidFill>
                          <a:schemeClr val="tx1"/>
                        </a:solidFill>
                        <a:effectLst/>
                        <a:latin typeface="Tahoma"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charset="0"/>
                        </a:rPr>
                        <a:t>Dana </a:t>
                      </a:r>
                      <a:r>
                        <a:rPr kumimoji="0" lang="en-US" sz="1200" b="0" i="0" u="none" strike="noStrike" cap="none" normalizeH="0" baseline="0" dirty="0" err="1">
                          <a:ln>
                            <a:noFill/>
                          </a:ln>
                          <a:solidFill>
                            <a:schemeClr val="tx1"/>
                          </a:solidFill>
                          <a:effectLst/>
                          <a:latin typeface="Tahoma" charset="0"/>
                        </a:rPr>
                        <a:t>Sisitsky</a:t>
                      </a:r>
                      <a:r>
                        <a:rPr kumimoji="0" lang="en-US" sz="1200" b="0" i="0" u="none" strike="noStrike" cap="none" normalizeH="0" baseline="0" dirty="0">
                          <a:ln>
                            <a:noFill/>
                          </a:ln>
                          <a:solidFill>
                            <a:schemeClr val="tx1"/>
                          </a:solidFill>
                          <a:effectLst/>
                          <a:latin typeface="Tahoma" charset="0"/>
                        </a:rPr>
                        <a:t>, Esq.</a:t>
                      </a:r>
                      <a:endParaRPr kumimoji="0" lang="en-US" sz="1200" b="0" i="0" u="sng" strike="noStrike" cap="none" normalizeH="0" baseline="0" dirty="0">
                        <a:ln>
                          <a:noFill/>
                        </a:ln>
                        <a:solidFill>
                          <a:schemeClr val="tx1"/>
                        </a:solidFill>
                        <a:effectLst/>
                        <a:latin typeface="Tahoma"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Clinic Co-Director</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charset="0"/>
                        </a:rPr>
                        <a:t>Sunny Smith, MD</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Faculty Director</a:t>
                      </a:r>
                      <a:endParaRPr kumimoji="0" lang="en-US" sz="1200" b="0" i="0" u="none" strike="noStrike" cap="none" normalizeH="0" baseline="0" dirty="0">
                        <a:ln>
                          <a:noFill/>
                        </a:ln>
                        <a:solidFill>
                          <a:schemeClr val="tx1"/>
                        </a:solidFill>
                        <a:effectLst/>
                        <a:latin typeface="Tahoma"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a:rPr>
                        <a:t>Eduardo Fricovsky, Pharm.D.</a:t>
                      </a:r>
                      <a:endParaRPr kumimoji="0" lang="en-US" sz="1200" b="0" i="0" u="sng" strike="noStrike" cap="none" normalizeH="0" baseline="0" dirty="0">
                        <a:ln>
                          <a:noFill/>
                        </a:ln>
                        <a:solidFill>
                          <a:schemeClr val="tx1"/>
                        </a:solidFill>
                        <a:effectLst/>
                        <a:latin typeface="Tahoma"/>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a:rPr>
                        <a:t>Downtown</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a:rPr>
                        <a:t>Jim Lovell</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5950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Downtown/ Pacific Beach</a:t>
                      </a:r>
                      <a:endParaRPr kumimoji="0" lang="en-US" sz="1200" b="0" i="0" u="none" strike="noStrike" cap="none" normalizeH="0" baseline="0" dirty="0">
                        <a:ln>
                          <a:noFill/>
                        </a:ln>
                        <a:solidFill>
                          <a:schemeClr val="tx1"/>
                        </a:solidFill>
                        <a:effectLst/>
                        <a:latin typeface="Tahoma" charset="0"/>
                      </a:endParaRP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charset="0"/>
                        </a:rPr>
                        <a:t>Don Phillips, </a:t>
                      </a:r>
                      <a:r>
                        <a:rPr kumimoji="0" lang="en-US" sz="1200" b="0" i="0" u="none" strike="noStrike" cap="none" normalizeH="0" baseline="0" dirty="0" err="1">
                          <a:ln>
                            <a:noFill/>
                          </a:ln>
                          <a:solidFill>
                            <a:schemeClr val="tx1"/>
                          </a:solidFill>
                          <a:effectLst/>
                          <a:latin typeface="Tahoma" charset="0"/>
                        </a:rPr>
                        <a:t>L.Ac</a:t>
                      </a:r>
                      <a:r>
                        <a:rPr kumimoji="0" lang="en-US" sz="1200" b="0" i="0" u="none" strike="noStrike" cap="none" normalizeH="0" baseline="0" dirty="0">
                          <a:ln>
                            <a:noFill/>
                          </a:ln>
                          <a:solidFill>
                            <a:schemeClr val="tx1"/>
                          </a:solidFill>
                          <a:effectLst/>
                          <a:latin typeface="Tahoma" charset="0"/>
                        </a:rPr>
                        <a:t>.</a:t>
                      </a:r>
                      <a:endParaRPr kumimoji="0" lang="en-US" sz="1200" b="0" i="0" u="sng" strike="noStrike" cap="none" normalizeH="0" baseline="0" dirty="0">
                        <a:ln>
                          <a:noFill/>
                        </a:ln>
                        <a:solidFill>
                          <a:schemeClr val="tx1"/>
                        </a:solidFill>
                        <a:effectLst/>
                        <a:latin typeface="Tahoma" charset="0"/>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Dental Clinic   Co-Director</a:t>
                      </a:r>
                      <a:endParaRPr kumimoji="0" lang="en-US" sz="1200" b="0" i="0" u="none" strike="noStrike" cap="none" normalizeH="0" baseline="0" dirty="0">
                        <a:ln>
                          <a:noFill/>
                        </a:ln>
                        <a:solidFill>
                          <a:schemeClr val="tx1"/>
                        </a:solidFill>
                        <a:effectLst/>
                        <a:latin typeface="Tahoma"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a:rPr>
                        <a:t>Sussi Yamaguchi, DDS</a:t>
                      </a:r>
                      <a:endParaRPr kumimoji="0" lang="en-US" sz="1200" b="0" i="0" u="sng" strike="noStrike" cap="none" normalizeH="0" baseline="0" dirty="0">
                        <a:ln>
                          <a:noFill/>
                        </a:ln>
                        <a:solidFill>
                          <a:schemeClr val="tx1"/>
                        </a:solidFill>
                        <a:effectLst/>
                        <a:latin typeface="Tahoma"/>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a:lnSpc>
                          <a:spcPct val="100000"/>
                        </a:lnSpc>
                        <a:spcBef>
                          <a:spcPct val="20000"/>
                        </a:spcBef>
                        <a:spcAft>
                          <a:spcPct val="0"/>
                        </a:spcAft>
                        <a:buNone/>
                      </a:pPr>
                      <a:endParaRPr kumimoji="0" lang="en-US" sz="2800" b="0" i="0" u="none" strike="noStrike" cap="none" normalizeH="0" baseline="0" noProof="0" dirty="0">
                        <a:ln>
                          <a:noFill/>
                        </a:ln>
                        <a:solidFill>
                          <a:schemeClr val="tx1"/>
                        </a:solidFill>
                        <a:effectLst/>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Clinic Co-Director</a:t>
                      </a:r>
                      <a:endParaRPr kumimoji="0" lang="en-US" sz="1200" b="0" i="0" u="none" strike="noStrike" cap="none" normalizeH="0" baseline="0" dirty="0">
                        <a:ln>
                          <a:noFill/>
                        </a:ln>
                        <a:solidFill>
                          <a:schemeClr val="tx1"/>
                        </a:solidFill>
                        <a:effectLst/>
                        <a:latin typeface="Tahoma"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charset="0"/>
                        </a:rPr>
                        <a:t>Michelle Johnson, MD</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dirty="0">
                        <a:ln>
                          <a:noFill/>
                        </a:ln>
                        <a:solidFill>
                          <a:schemeClr val="tx1"/>
                        </a:solidFill>
                        <a:effectLst/>
                        <a:latin typeface="Tahoma"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Normal Heights /</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Pacific Beach</a:t>
                      </a:r>
                      <a:endParaRPr kumimoji="0" lang="en-US" sz="1200" b="0" i="0" u="none" strike="noStrike" cap="none" normalizeH="0" baseline="0" dirty="0">
                        <a:ln>
                          <a:noFill/>
                        </a:ln>
                        <a:solidFill>
                          <a:schemeClr val="tx1"/>
                        </a:solidFill>
                        <a:effectLst/>
                        <a:latin typeface="Tahoma"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charset="0"/>
                        </a:rPr>
                        <a:t>Charlene Atkins</a:t>
                      </a:r>
                      <a:endParaRPr kumimoji="0" lang="en-US" sz="1200" b="0" i="0" u="sng" strike="noStrike" cap="none" normalizeH="0" baseline="0" dirty="0">
                        <a:ln>
                          <a:noFill/>
                        </a:ln>
                        <a:solidFill>
                          <a:schemeClr val="tx1"/>
                        </a:solidFill>
                        <a:effectLst/>
                        <a:latin typeface="Tahoma"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96081">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1200" b="0" i="0" u="sng" strike="noStrike" cap="none" normalizeH="0" baseline="0" dirty="0">
                        <a:ln>
                          <a:noFill/>
                        </a:ln>
                        <a:solidFill>
                          <a:schemeClr val="tx1"/>
                        </a:solidFill>
                        <a:effectLst/>
                        <a:latin typeface="Tahoma" charset="0"/>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1200" b="0" i="0" u="none" strike="noStrike" cap="none" normalizeH="0" baseline="0" dirty="0">
                        <a:ln>
                          <a:noFill/>
                        </a:ln>
                        <a:solidFill>
                          <a:schemeClr val="tx1"/>
                        </a:solidFill>
                        <a:effectLst>
                          <a:outerShdw blurRad="38100" dist="38100" dir="2700000" algn="tl">
                            <a:srgbClr val="000000"/>
                          </a:outerShdw>
                        </a:effectLst>
                        <a:latin typeface="Tahoma"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ahoma"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sng" strike="noStrike" cap="none" normalizeH="0" baseline="0" dirty="0">
                          <a:ln>
                            <a:noFill/>
                          </a:ln>
                          <a:solidFill>
                            <a:schemeClr val="tx1"/>
                          </a:solidFill>
                          <a:effectLst/>
                          <a:latin typeface="Tahoma" charset="0"/>
                        </a:rPr>
                        <a:t>Associate Director</a:t>
                      </a:r>
                      <a:endParaRPr kumimoji="0" lang="en-US" sz="1200" b="0" i="0" u="none" strike="noStrike" cap="none" normalizeH="0" baseline="0" dirty="0">
                        <a:ln>
                          <a:noFill/>
                        </a:ln>
                        <a:solidFill>
                          <a:schemeClr val="tx1"/>
                        </a:solidFill>
                        <a:effectLst/>
                        <a:latin typeface="Tahoma" charset="0"/>
                      </a:endParaRP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200" b="0" i="0" u="none" strike="noStrike" cap="none" normalizeH="0" baseline="0" dirty="0">
                          <a:ln>
                            <a:noFill/>
                          </a:ln>
                          <a:solidFill>
                            <a:schemeClr val="tx1"/>
                          </a:solidFill>
                          <a:effectLst/>
                          <a:latin typeface="Tahoma" charset="0"/>
                        </a:rPr>
                        <a:t>Natalie Rodriguez, MD</a:t>
                      </a:r>
                    </a:p>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1200" b="0" i="0" u="none" strike="noStrike" cap="none" normalizeH="0" baseline="0" dirty="0">
                        <a:ln>
                          <a:noFill/>
                        </a:ln>
                        <a:solidFill>
                          <a:schemeClr val="tx1"/>
                        </a:solidFill>
                        <a:effectLst>
                          <a:outerShdw blurRad="38100" dist="38100" dir="2700000" algn="tl">
                            <a:srgbClr val="000000"/>
                          </a:outerShdw>
                        </a:effectLst>
                        <a:latin typeface="Tahoma"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ahoma"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96ACA36-832B-CF3C-9B64-249264FF00A2}"/>
              </a:ext>
            </a:extLst>
          </p:cNvPr>
          <p:cNvSpPr>
            <a:spLocks noGrp="1" noChangeArrowheads="1"/>
          </p:cNvSpPr>
          <p:nvPr>
            <p:ph type="title"/>
          </p:nvPr>
        </p:nvSpPr>
        <p:spPr/>
        <p:txBody>
          <a:bodyPr/>
          <a:lstStyle/>
          <a:p>
            <a:pPr eaLnBrk="1" hangingPunct="1"/>
            <a:r>
              <a:rPr lang="en-US" altLang="en-US"/>
              <a:t>Harassment &amp; Discrimination </a:t>
            </a:r>
          </a:p>
        </p:txBody>
      </p:sp>
      <p:sp>
        <p:nvSpPr>
          <p:cNvPr id="16387" name="Rectangle 3">
            <a:extLst>
              <a:ext uri="{FF2B5EF4-FFF2-40B4-BE49-F238E27FC236}">
                <a16:creationId xmlns:a16="http://schemas.microsoft.com/office/drawing/2014/main" id="{C85FE987-EB9D-12F9-A2C8-5681883E9C94}"/>
              </a:ext>
            </a:extLst>
          </p:cNvPr>
          <p:cNvSpPr>
            <a:spLocks noGrp="1" noChangeArrowheads="1"/>
          </p:cNvSpPr>
          <p:nvPr>
            <p:ph idx="1"/>
          </p:nvPr>
        </p:nvSpPr>
        <p:spPr>
          <a:xfrm>
            <a:off x="457200" y="2209800"/>
            <a:ext cx="8229600" cy="4313238"/>
          </a:xfrm>
        </p:spPr>
        <p:txBody>
          <a:bodyPr/>
          <a:lstStyle/>
          <a:p>
            <a:r>
              <a:rPr lang="en-US" altLang="en-US" sz="2400"/>
              <a:t>UCSD Student Run Free Clinics adhere to University of California policies and procedures regarding harassment and discrimination </a:t>
            </a:r>
            <a:r>
              <a:rPr lang="en-US" altLang="en-US" sz="2400" i="1"/>
              <a:t>(Policy Summary on next slide)</a:t>
            </a:r>
          </a:p>
          <a:p>
            <a:r>
              <a:rPr lang="en-US" altLang="en-US" sz="2400"/>
              <a:t>If you encounter suspected harassment and/or discrimination from faculty, colleagues, or patients please alert your immediate supervisor</a:t>
            </a:r>
          </a:p>
          <a:p>
            <a:r>
              <a:rPr lang="en-US" altLang="en-US" sz="2400"/>
              <a:t>More resources can be found at UCSD’s Office for the Prevention of Harassment and Discrimination http://ophd.ucsd.edu </a:t>
            </a:r>
          </a:p>
          <a:p>
            <a:r>
              <a:rPr lang="en-US" altLang="en-US" sz="2400"/>
              <a:t>FAQs for Students http://ophd.ucsd.edu/_files/flyers-handouts/StudentsFAQ.pdf</a:t>
            </a:r>
            <a:endParaRPr lang="en-US" altLang="en-US" sz="2400">
              <a:solidFill>
                <a:srgbClr val="0070C0"/>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DCCB0E1-5396-C255-637B-104C607E5674}"/>
              </a:ext>
            </a:extLst>
          </p:cNvPr>
          <p:cNvSpPr>
            <a:spLocks noGrp="1" noChangeArrowheads="1"/>
          </p:cNvSpPr>
          <p:nvPr>
            <p:ph type="title"/>
          </p:nvPr>
        </p:nvSpPr>
        <p:spPr>
          <a:xfrm>
            <a:off x="533400" y="990600"/>
            <a:ext cx="8229600" cy="1600200"/>
          </a:xfrm>
        </p:spPr>
        <p:txBody>
          <a:bodyPr/>
          <a:lstStyle/>
          <a:p>
            <a:pPr eaLnBrk="1" hangingPunct="1"/>
            <a:r>
              <a:rPr lang="en-US" altLang="en-US" sz="4400"/>
              <a:t>Discrimination, Harassment &amp; Affirmative Action in the Workplace</a:t>
            </a:r>
          </a:p>
        </p:txBody>
      </p:sp>
      <p:sp>
        <p:nvSpPr>
          <p:cNvPr id="18435" name="Rectangle 3">
            <a:extLst>
              <a:ext uri="{FF2B5EF4-FFF2-40B4-BE49-F238E27FC236}">
                <a16:creationId xmlns:a16="http://schemas.microsoft.com/office/drawing/2014/main" id="{3FFEEC33-F527-44C8-8A25-43975CA24C7C}"/>
              </a:ext>
            </a:extLst>
          </p:cNvPr>
          <p:cNvSpPr>
            <a:spLocks noGrp="1" noChangeArrowheads="1"/>
          </p:cNvSpPr>
          <p:nvPr>
            <p:ph idx="1"/>
          </p:nvPr>
        </p:nvSpPr>
        <p:spPr>
          <a:xfrm>
            <a:off x="457200" y="2895600"/>
            <a:ext cx="8229600" cy="3779838"/>
          </a:xfrm>
        </p:spPr>
        <p:txBody>
          <a:bodyPr/>
          <a:lstStyle/>
          <a:p>
            <a:pPr marL="0" indent="0">
              <a:buFont typeface="Wingdings 2" panose="05020102010507070707" pitchFamily="18" charset="2"/>
              <a:buNone/>
            </a:pPr>
            <a:r>
              <a:rPr lang="en-US" altLang="en-US" sz="2000" i="1"/>
              <a:t>The University of California is committed to providing a workplace free of discrimination and harassment. The University prohibits discrimination against any person employed; seeking employment; or applying for or engaged in a paid or unpaid internship or training program leading to employment with the University of California.  In addition, the University prohibits harassment of an employee, applicant, paid or unpaid intern, volunteer, person participating in a program leading to employment, or person providing services pursuant to a contract.  The University undertakes affirmative action, consistent with its obligations as a federal contractor.</a:t>
            </a:r>
          </a:p>
          <a:p>
            <a:pPr marL="0" indent="0">
              <a:buFont typeface="Wingdings 2" panose="05020102010507070707" pitchFamily="18" charset="2"/>
              <a:buNone/>
            </a:pPr>
            <a:endParaRPr lang="en-US" altLang="en-US" sz="1000" i="1"/>
          </a:p>
          <a:p>
            <a:pPr marL="0" indent="0">
              <a:buFont typeface="Wingdings 2" panose="05020102010507070707" pitchFamily="18" charset="2"/>
              <a:buNone/>
            </a:pPr>
            <a:endParaRPr lang="en-US" altLang="en-US" sz="1000" i="1"/>
          </a:p>
          <a:p>
            <a:pPr marL="0" indent="0">
              <a:buFont typeface="Wingdings 2" panose="05020102010507070707" pitchFamily="18" charset="2"/>
              <a:buNone/>
            </a:pPr>
            <a:r>
              <a:rPr lang="en-US" altLang="en-US" sz="1000" i="1"/>
              <a:t>https://policy.ucop.edu/doc/4000376/DiscHarassAffirmAction</a:t>
            </a:r>
          </a:p>
          <a:p>
            <a:pPr marL="0" indent="0">
              <a:buFont typeface="Wingdings 2" panose="05020102010507070707" pitchFamily="18" charset="2"/>
              <a:buNone/>
            </a:pPr>
            <a:endParaRPr lang="en-US" altLang="en-US" sz="2400" i="1"/>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BDB26D1D-F20B-3E68-B254-622860C9C9E6}"/>
              </a:ext>
            </a:extLst>
          </p:cNvPr>
          <p:cNvSpPr>
            <a:spLocks noGrp="1" noChangeArrowheads="1"/>
          </p:cNvSpPr>
          <p:nvPr>
            <p:ph type="title"/>
          </p:nvPr>
        </p:nvSpPr>
        <p:spPr/>
        <p:txBody>
          <a:bodyPr/>
          <a:lstStyle/>
          <a:p>
            <a:pPr eaLnBrk="1" hangingPunct="1"/>
            <a:r>
              <a:rPr lang="en-US" altLang="en-US"/>
              <a:t>Resources</a:t>
            </a:r>
          </a:p>
        </p:txBody>
      </p:sp>
      <p:sp>
        <p:nvSpPr>
          <p:cNvPr id="20483" name="Rectangle 3">
            <a:extLst>
              <a:ext uri="{FF2B5EF4-FFF2-40B4-BE49-F238E27FC236}">
                <a16:creationId xmlns:a16="http://schemas.microsoft.com/office/drawing/2014/main" id="{0C019413-BDDB-34FF-6D6F-896B3AD8C8AB}"/>
              </a:ext>
            </a:extLst>
          </p:cNvPr>
          <p:cNvSpPr>
            <a:spLocks noGrp="1" noChangeArrowheads="1"/>
          </p:cNvSpPr>
          <p:nvPr>
            <p:ph idx="1"/>
          </p:nvPr>
        </p:nvSpPr>
        <p:spPr>
          <a:xfrm>
            <a:off x="457200" y="2209800"/>
            <a:ext cx="8229600" cy="4313238"/>
          </a:xfrm>
        </p:spPr>
        <p:txBody>
          <a:bodyPr/>
          <a:lstStyle/>
          <a:p>
            <a:r>
              <a:rPr lang="en-US" altLang="en-US" sz="2000"/>
              <a:t>Office for the Prevention of Harassment &amp; Discrimination (OPHD)</a:t>
            </a:r>
          </a:p>
          <a:p>
            <a:pPr lvl="1"/>
            <a:r>
              <a:rPr lang="en-US" altLang="en-US" sz="1800"/>
              <a:t>(858) 534-8298, http://ophd.ucsd.edu/</a:t>
            </a:r>
          </a:p>
          <a:p>
            <a:r>
              <a:rPr lang="en-US" altLang="en-US" sz="2000"/>
              <a:t>Report Bias</a:t>
            </a:r>
          </a:p>
          <a:p>
            <a:pPr lvl="1"/>
            <a:r>
              <a:rPr lang="en-US" altLang="en-US" sz="1800"/>
              <a:t>reportbias.ucsd.edu</a:t>
            </a:r>
          </a:p>
          <a:p>
            <a:r>
              <a:rPr lang="en-US" altLang="en-US" sz="2000"/>
              <a:t>Confidential Resources </a:t>
            </a:r>
          </a:p>
          <a:p>
            <a:pPr lvl="1"/>
            <a:r>
              <a:rPr lang="en-US" altLang="en-US" sz="1800"/>
              <a:t>Counseling and Psychological Services (CAPS) – (858) 534-6744</a:t>
            </a:r>
          </a:p>
          <a:p>
            <a:pPr lvl="1"/>
            <a:r>
              <a:rPr lang="en-US" altLang="en-US" sz="1800"/>
              <a:t>CARE at the Sexual Assault Resource Center – (858) 534-5793</a:t>
            </a:r>
          </a:p>
          <a:p>
            <a:pPr lvl="1"/>
            <a:r>
              <a:rPr lang="en-US" altLang="en-US" sz="1800"/>
              <a:t>Faculty and Staff Assistance Program – (858) 534-5523</a:t>
            </a:r>
          </a:p>
          <a:p>
            <a:r>
              <a:rPr lang="en-US" altLang="en-US" sz="2000"/>
              <a:t>UC San Diego Police</a:t>
            </a:r>
          </a:p>
          <a:p>
            <a:pPr lvl="1"/>
            <a:r>
              <a:rPr lang="en-US" altLang="en-US" sz="1800"/>
              <a:t>858-534-HELP (4357)</a:t>
            </a:r>
          </a:p>
          <a:p>
            <a:r>
              <a:rPr lang="en-US" altLang="en-US" sz="2000"/>
              <a:t>Other Resources</a:t>
            </a:r>
          </a:p>
          <a:p>
            <a:pPr lvl="1"/>
            <a:r>
              <a:rPr lang="en-US" altLang="en-US" sz="1800"/>
              <a:t>http://ophd.ucsd.edu/resources/flyers-handouts.html</a:t>
            </a:r>
          </a:p>
          <a:p>
            <a:endParaRPr lang="en-US" altLang="en-US" sz="200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00C8E50-4B73-4C0F-1A5C-095F6D6D4F5B}"/>
              </a:ext>
            </a:extLst>
          </p:cNvPr>
          <p:cNvSpPr>
            <a:spLocks noGrp="1" noChangeArrowheads="1"/>
          </p:cNvSpPr>
          <p:nvPr>
            <p:ph type="title"/>
          </p:nvPr>
        </p:nvSpPr>
        <p:spPr/>
        <p:txBody>
          <a:bodyPr/>
          <a:lstStyle/>
          <a:p>
            <a:pPr eaLnBrk="1" hangingPunct="1"/>
            <a:r>
              <a:rPr lang="en-US" altLang="en-US" sz="3200" b="1"/>
              <a:t>UCSD STUDENT-RUN FREE CLINIC ORIENTATION</a:t>
            </a:r>
          </a:p>
        </p:txBody>
      </p:sp>
      <p:sp>
        <p:nvSpPr>
          <p:cNvPr id="17411" name="Rectangle 3">
            <a:extLst>
              <a:ext uri="{FF2B5EF4-FFF2-40B4-BE49-F238E27FC236}">
                <a16:creationId xmlns:a16="http://schemas.microsoft.com/office/drawing/2014/main" id="{395C8D37-A857-CBF1-AF94-A0BF67CFDA65}"/>
              </a:ext>
            </a:extLst>
          </p:cNvPr>
          <p:cNvSpPr>
            <a:spLocks noGrp="1" noChangeArrowheads="1"/>
          </p:cNvSpPr>
          <p:nvPr>
            <p:ph idx="1"/>
          </p:nvPr>
        </p:nvSpPr>
        <p:spPr>
          <a:xfrm>
            <a:off x="457200" y="1935163"/>
            <a:ext cx="8229600" cy="4618037"/>
          </a:xfrm>
        </p:spPr>
        <p:txBody>
          <a:bodyPr/>
          <a:lstStyle/>
          <a:p>
            <a:pPr marL="57150" indent="15875" eaLnBrk="1" hangingPunct="1">
              <a:buFontTx/>
              <a:buNone/>
              <a:defRPr/>
            </a:pPr>
            <a:r>
              <a:rPr lang="en-US" altLang="en-US" dirty="0"/>
              <a:t>I acknowledge that I have read and understand the information and the harassment &amp; discrimination policies and resources provided in the on-line orientation. I further agree to comply with all UCSD Student-Run Free Clinic Project Policies and Procedures</a:t>
            </a:r>
          </a:p>
          <a:p>
            <a:pPr eaLnBrk="1" hangingPunct="1">
              <a:buFontTx/>
              <a:buNone/>
              <a:defRPr/>
            </a:pPr>
            <a:endParaRPr lang="en-US" altLang="en-US" dirty="0"/>
          </a:p>
          <a:p>
            <a:pPr eaLnBrk="1" hangingPunct="1">
              <a:lnSpc>
                <a:spcPct val="80000"/>
              </a:lnSpc>
              <a:defRPr/>
            </a:pPr>
            <a:r>
              <a:rPr lang="en-US" altLang="en-US" sz="2400" dirty="0"/>
              <a:t>Name: ______________________</a:t>
            </a:r>
          </a:p>
          <a:p>
            <a:pPr eaLnBrk="1" hangingPunct="1">
              <a:lnSpc>
                <a:spcPct val="80000"/>
              </a:lnSpc>
              <a:buFont typeface="Wingdings" panose="05000000000000000000" pitchFamily="2" charset="2"/>
              <a:buNone/>
              <a:defRPr/>
            </a:pPr>
            <a:endParaRPr lang="en-US" altLang="en-US" sz="2400" dirty="0"/>
          </a:p>
          <a:p>
            <a:pPr eaLnBrk="1" hangingPunct="1">
              <a:lnSpc>
                <a:spcPct val="80000"/>
              </a:lnSpc>
              <a:defRPr/>
            </a:pPr>
            <a:r>
              <a:rPr lang="en-US" altLang="en-US" sz="2400" dirty="0"/>
              <a:t>Date of Training: ____________</a:t>
            </a:r>
          </a:p>
          <a:p>
            <a:pPr eaLnBrk="1" hangingPunct="1">
              <a:lnSpc>
                <a:spcPct val="80000"/>
              </a:lnSpc>
              <a:defRPr/>
            </a:pPr>
            <a:endParaRPr lang="en-US" altLang="en-US" sz="2400" dirty="0"/>
          </a:p>
          <a:p>
            <a:pPr eaLnBrk="1" hangingPunct="1">
              <a:lnSpc>
                <a:spcPct val="80000"/>
              </a:lnSpc>
              <a:defRPr/>
            </a:pPr>
            <a:r>
              <a:rPr lang="en-US" altLang="en-US" sz="2400" dirty="0"/>
              <a:t>Signature: _____________________							</a:t>
            </a: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B4B5B1FC6AC5B4FA01F47041EA1E444" ma:contentTypeVersion="11" ma:contentTypeDescription="Create a new document." ma:contentTypeScope="" ma:versionID="1cc372adae562e24454f1d0bc49eb407">
  <xsd:schema xmlns:xsd="http://www.w3.org/2001/XMLSchema" xmlns:xs="http://www.w3.org/2001/XMLSchema" xmlns:p="http://schemas.microsoft.com/office/2006/metadata/properties" xmlns:ns2="398bf1da-314d-4ece-b8f7-89c9495540f0" targetNamespace="http://schemas.microsoft.com/office/2006/metadata/properties" ma:root="true" ma:fieldsID="bc631166a379fbd53422e0bfa3b60bd8" ns2:_="">
    <xsd:import namespace="398bf1da-314d-4ece-b8f7-89c9495540f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8bf1da-314d-4ece-b8f7-89c9495540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ccd466c-82b6-42a3-8ba5-5c7db83406b1"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5372F8-F097-4C41-8E00-81A500781FFD}">
  <ds:schemaRefs>
    <ds:schemaRef ds:uri="http://schemas.microsoft.com/sharepoint/v3/contenttype/forms"/>
  </ds:schemaRefs>
</ds:datastoreItem>
</file>

<file path=customXml/itemProps2.xml><?xml version="1.0" encoding="utf-8"?>
<ds:datastoreItem xmlns:ds="http://schemas.openxmlformats.org/officeDocument/2006/customXml" ds:itemID="{267C4B6F-13DE-4085-A96A-7BECD05DA3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8bf1da-314d-4ece-b8f7-89c9495540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Flow</Template>
  <TotalTime>945</TotalTime>
  <Words>484</Words>
  <Application>Microsoft Office PowerPoint</Application>
  <PresentationFormat>On-screen Show (4:3)</PresentationFormat>
  <Paragraphs>79</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UCSD Student-Run Free Clinic Project   Volunteer Orientation</vt:lpstr>
      <vt:lpstr>Our Mission</vt:lpstr>
      <vt:lpstr>Core Values</vt:lpstr>
      <vt:lpstr>UCSD Free Clinic Leadership</vt:lpstr>
      <vt:lpstr>Harassment &amp; Discrimination </vt:lpstr>
      <vt:lpstr>Discrimination, Harassment &amp; Affirmative Action in the Workplace</vt:lpstr>
      <vt:lpstr>Resources</vt:lpstr>
      <vt:lpstr>UCSD STUDENT-RUN FREE CLINIC ORIENTATION</vt:lpstr>
    </vt:vector>
  </TitlesOfParts>
  <Company>UCSD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PRE-PROFESSIONAL VOLUNTEER ORIENTATION</dc:title>
  <dc:creator>alicia johnson</dc:creator>
  <cp:lastModifiedBy>UCSD Student Run Free Clinic</cp:lastModifiedBy>
  <cp:revision>61</cp:revision>
  <cp:lastPrinted>2016-11-22T15:40:09Z</cp:lastPrinted>
  <dcterms:created xsi:type="dcterms:W3CDTF">2008-03-17T23:21:19Z</dcterms:created>
  <dcterms:modified xsi:type="dcterms:W3CDTF">2025-08-12T00:45:56Z</dcterms:modified>
</cp:coreProperties>
</file>